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Dosis"/>
      <p:regular r:id="rId33"/>
      <p:bold r:id="rId34"/>
    </p:embeddedFont>
    <p:embeddedFont>
      <p:font typeface="Mountains of Christmas"/>
      <p:regular r:id="rId35"/>
      <p:bold r:id="rId36"/>
    </p:embeddedFont>
    <p:embeddedFont>
      <p:font typeface="Patua One"/>
      <p:regular r:id="rId37"/>
    </p:embeddedFont>
    <p:embeddedFont>
      <p:font typeface="Nunito"/>
      <p:regular r:id="rId38"/>
      <p:bold r:id="rId39"/>
      <p:italic r:id="rId40"/>
      <p:boldItalic r:id="rId41"/>
    </p:embeddedFont>
    <p:embeddedFont>
      <p:font typeface="Poppins"/>
      <p:regular r:id="rId42"/>
      <p:bold r:id="rId43"/>
      <p:italic r:id="rId44"/>
      <p:boldItalic r:id="rId45"/>
    </p:embeddedFont>
    <p:embeddedFont>
      <p:font typeface="Hind Siliguri Medium"/>
      <p:regular r:id="rId46"/>
      <p:bold r:id="rId47"/>
    </p:embeddedFont>
    <p:embeddedFont>
      <p:font typeface="Nuni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06">
          <p15:clr>
            <a:srgbClr val="9AA0A6"/>
          </p15:clr>
        </p15:guide>
        <p15:guide id="2" orient="horz" pos="24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578DFF-702B-41AE-9B55-F989CA423027}">
  <a:tblStyle styleId="{46578DFF-702B-41AE-9B55-F989CA4230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06" orient="horz"/>
        <p:guide pos="244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Poppins-regular.fntdata"/><Relationship Id="rId41" Type="http://schemas.openxmlformats.org/officeDocument/2006/relationships/font" Target="fonts/Nunito-boldItalic.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HindSiliguriMedium-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Sans-regular.fntdata"/><Relationship Id="rId47" Type="http://schemas.openxmlformats.org/officeDocument/2006/relationships/font" Target="fonts/HindSiliguriMedium-bold.fntdata"/><Relationship Id="rId49" Type="http://schemas.openxmlformats.org/officeDocument/2006/relationships/font" Target="fonts/Nunito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Dosis-regular.fntdata"/><Relationship Id="rId32" Type="http://schemas.openxmlformats.org/officeDocument/2006/relationships/slide" Target="slides/slide26.xml"/><Relationship Id="rId35" Type="http://schemas.openxmlformats.org/officeDocument/2006/relationships/font" Target="fonts/MountainsofChristmas-regular.fntdata"/><Relationship Id="rId34" Type="http://schemas.openxmlformats.org/officeDocument/2006/relationships/font" Target="fonts/Dosis-bold.fntdata"/><Relationship Id="rId37" Type="http://schemas.openxmlformats.org/officeDocument/2006/relationships/font" Target="fonts/PatuaOne-regular.fntdata"/><Relationship Id="rId36" Type="http://schemas.openxmlformats.org/officeDocument/2006/relationships/font" Target="fonts/MountainsofChristmas-bold.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ans-boldItalic.fntdata"/><Relationship Id="rId50" Type="http://schemas.openxmlformats.org/officeDocument/2006/relationships/font" Target="fonts/Nunito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c624a2eb9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c624a2eb9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9" name="Shape 5979"/>
        <p:cNvGrpSpPr/>
        <p:nvPr/>
      </p:nvGrpSpPr>
      <p:grpSpPr>
        <a:xfrm>
          <a:off x="0" y="0"/>
          <a:ext cx="0" cy="0"/>
          <a:chOff x="0" y="0"/>
          <a:chExt cx="0" cy="0"/>
        </a:xfrm>
      </p:grpSpPr>
      <p:sp>
        <p:nvSpPr>
          <p:cNvPr id="5980" name="Google Shape;5980;gdf27b36c30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1" name="Google Shape;5981;gdf27b36c30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1" name="Shape 6021"/>
        <p:cNvGrpSpPr/>
        <p:nvPr/>
      </p:nvGrpSpPr>
      <p:grpSpPr>
        <a:xfrm>
          <a:off x="0" y="0"/>
          <a:ext cx="0" cy="0"/>
          <a:chOff x="0" y="0"/>
          <a:chExt cx="0" cy="0"/>
        </a:xfrm>
      </p:grpSpPr>
      <p:sp>
        <p:nvSpPr>
          <p:cNvPr id="6022" name="Google Shape;6022;gc9a4c86b35_1_7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3" name="Google Shape;6023;gc9a4c86b35_1_7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1" name="Shape 6151"/>
        <p:cNvGrpSpPr/>
        <p:nvPr/>
      </p:nvGrpSpPr>
      <p:grpSpPr>
        <a:xfrm>
          <a:off x="0" y="0"/>
          <a:ext cx="0" cy="0"/>
          <a:chOff x="0" y="0"/>
          <a:chExt cx="0" cy="0"/>
        </a:xfrm>
      </p:grpSpPr>
      <p:sp>
        <p:nvSpPr>
          <p:cNvPr id="6152" name="Google Shape;6152;gdf27b36c30_0_8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3" name="Google Shape;6153;gdf27b36c30_0_8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dfbf4358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3" name="Google Shape;6163;gdfbf4358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2" name="Shape 6172"/>
        <p:cNvGrpSpPr/>
        <p:nvPr/>
      </p:nvGrpSpPr>
      <p:grpSpPr>
        <a:xfrm>
          <a:off x="0" y="0"/>
          <a:ext cx="0" cy="0"/>
          <a:chOff x="0" y="0"/>
          <a:chExt cx="0" cy="0"/>
        </a:xfrm>
      </p:grpSpPr>
      <p:sp>
        <p:nvSpPr>
          <p:cNvPr id="6173" name="Google Shape;6173;gdf27b36c30_0_7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4" name="Google Shape;6174;gdf27b36c30_0_7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gdf27b36c30_0_8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9" name="Google Shape;6229;gdf27b36c30_0_8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the histogram of halo mass identified with rockstar. The blue and orange color represent the z = 2, and 3.</a:t>
            </a:r>
            <a:br>
              <a:rPr lang="en"/>
            </a:br>
            <a:r>
              <a:rPr lang="en"/>
              <a:t>The mean, median halo mass is a little bit higher at redshift 2 than redshift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5" name="Shape 6235"/>
        <p:cNvGrpSpPr/>
        <p:nvPr/>
      </p:nvGrpSpPr>
      <p:grpSpPr>
        <a:xfrm>
          <a:off x="0" y="0"/>
          <a:ext cx="0" cy="0"/>
          <a:chOff x="0" y="0"/>
          <a:chExt cx="0" cy="0"/>
        </a:xfrm>
      </p:grpSpPr>
      <p:sp>
        <p:nvSpPr>
          <p:cNvPr id="6236" name="Google Shape;6236;gdf27b36c30_0_8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7" name="Google Shape;6237;gdf27b36c30_0_8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4" name="Shape 6244"/>
        <p:cNvGrpSpPr/>
        <p:nvPr/>
      </p:nvGrpSpPr>
      <p:grpSpPr>
        <a:xfrm>
          <a:off x="0" y="0"/>
          <a:ext cx="0" cy="0"/>
          <a:chOff x="0" y="0"/>
          <a:chExt cx="0" cy="0"/>
        </a:xfrm>
      </p:grpSpPr>
      <p:sp>
        <p:nvSpPr>
          <p:cNvPr id="6245" name="Google Shape;6245;gdd932182f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6" name="Google Shape;6246;gdd932182f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오빠 저 논문에서 플랏 가져올때, 저자이름 표기해야해여! 예를 들면 Kim et al. (2021) 이런식으로 ㅋㅋ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gdf27b36c30_0_8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9" name="Google Shape;6259;gdf27b36c30_0_8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Here, we present the spin parameter lambda of halos. Spin parameter lambda prime which is quantified angular momentum of a halo. The spin parameter is expressed by this, which indicates the amount of the rotation. So, the non-rotating system has a 0 value.</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left plot shows the pdf of lambda prime at z = 2, 3, and as you can see, the mean value of lambda is very small ~ 0.05. This result indicates that halos are not supported by the rotation but by the random motions of its system.</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9" name="Shape 6269"/>
        <p:cNvGrpSpPr/>
        <p:nvPr/>
      </p:nvGrpSpPr>
      <p:grpSpPr>
        <a:xfrm>
          <a:off x="0" y="0"/>
          <a:ext cx="0" cy="0"/>
          <a:chOff x="0" y="0"/>
          <a:chExt cx="0" cy="0"/>
        </a:xfrm>
      </p:grpSpPr>
      <p:sp>
        <p:nvSpPr>
          <p:cNvPr id="6270" name="Google Shape;6270;gdf27b36c30_0_8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1" name="Google Shape;6271;gdf27b36c30_0_8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This shows the spin parameter as a function of halo mass and concentration as a function of halo mass.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Here we define the concentration parameter c as virial radius divided by rs.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dot-dashed line of the plots indicates the median value, two dashed lines 16, 84 percentile. As you can see, even though, they have large scatter, the spin parameter is independent of the host halo mass.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And concentration is decreasing with the increasing halo mass. This can be explained by the merging history of the halos. When the halos assemble, the density of the outer part of the halos increases, then resulting in decreasing concentration, temporarily.</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(If we only select the relaxed halos, we might reduce the large scatter in these plots.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df70d0429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df70d0429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1" name="Shape 6281"/>
        <p:cNvGrpSpPr/>
        <p:nvPr/>
      </p:nvGrpSpPr>
      <p:grpSpPr>
        <a:xfrm>
          <a:off x="0" y="0"/>
          <a:ext cx="0" cy="0"/>
          <a:chOff x="0" y="0"/>
          <a:chExt cx="0" cy="0"/>
        </a:xfrm>
      </p:grpSpPr>
      <p:sp>
        <p:nvSpPr>
          <p:cNvPr id="6282" name="Google Shape;6282;gdf27b36c30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3" name="Google Shape;6283;gdf27b36c30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And now, we are gonna talk about the halo shapes. Someone might ask what is the shape of halos, are they spherical or elliptical?</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7" name="Shape 6337"/>
        <p:cNvGrpSpPr/>
        <p:nvPr/>
      </p:nvGrpSpPr>
      <p:grpSpPr>
        <a:xfrm>
          <a:off x="0" y="0"/>
          <a:ext cx="0" cy="0"/>
          <a:chOff x="0" y="0"/>
          <a:chExt cx="0" cy="0"/>
        </a:xfrm>
      </p:grpSpPr>
      <p:sp>
        <p:nvSpPr>
          <p:cNvPr id="6338" name="Google Shape;6338;gdf27b36c30_0_8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9" name="Google Shape;6339;gdf27b36c30_0_8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Actually, halos are often fitted with ellipticals, So, there are 3 axes a,b, and c. A is the longest, b is intermediate, c is the minor axis.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Axial ratio c/a and b/a is often used to describe halo shapes. If c/a and b/a are 1, it is spherical.</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We look at the mean axial ratio as a function of halo mass.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As you can see, the mean axial ratio c/a and b/a are decreasing with the increasing halo mass.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This means that the less massive halos are more likely to be spherical than the bigger ones.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This can be explained by the merger events occurred in massive halos, where the mass accretion is often directional. So, it makes the shape aspherical.</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1" name="Shape 6351"/>
        <p:cNvGrpSpPr/>
        <p:nvPr/>
      </p:nvGrpSpPr>
      <p:grpSpPr>
        <a:xfrm>
          <a:off x="0" y="0"/>
          <a:ext cx="0" cy="0"/>
          <a:chOff x="0" y="0"/>
          <a:chExt cx="0" cy="0"/>
        </a:xfrm>
      </p:grpSpPr>
      <p:sp>
        <p:nvSpPr>
          <p:cNvPr id="6352" name="Google Shape;6352;gdf27b36c30_0_8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3" name="Google Shape;6353;gdf27b36c30_0_8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Also, one way to describe the halo shapes is Triaxiality T. T is expressed this way, with the a/b and a/c terms.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If the T is 0, it is purely oblate, and if T is 1, it is purely prolate shape.</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This plot shows the relation between the b/a axis ratio and the c/a ratio for z = 2, z =3. The blue points indicate the halos larger than 10^10 solar mass.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grey thick line separates the oblate, triaxial, and prolate shape region according to their T value.</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 As can be seen, the fraction of prolate and triaxial is much higher than the oblate shape.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Briefly speaking, most halos are prolate or triaxial rather than oblate shape.</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solidFill>
                <a:schemeClr val="dk1"/>
              </a:solidFill>
              <a:latin typeface="Nunito"/>
              <a:ea typeface="Nunito"/>
              <a:cs typeface="Nunito"/>
              <a:sym typeface="Nuni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5" name="Shape 6365"/>
        <p:cNvGrpSpPr/>
        <p:nvPr/>
      </p:nvGrpSpPr>
      <p:grpSpPr>
        <a:xfrm>
          <a:off x="0" y="0"/>
          <a:ext cx="0" cy="0"/>
          <a:chOff x="0" y="0"/>
          <a:chExt cx="0" cy="0"/>
        </a:xfrm>
      </p:grpSpPr>
      <p:sp>
        <p:nvSpPr>
          <p:cNvPr id="6366" name="Google Shape;6366;gdf27b36c30_0_8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7" name="Google Shape;6367;gdf27b36c30_0_8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And now, we investigate the dependence of T on halo mass and redshift.</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left plot shows the pdf of T.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color shows the different mass regimes. Black shows the log mass between 10 and 11, orange shows the log mass between 11 and 12, and blue shows the log mass larger than 12. From left to the right, mass is increasing.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On each panel, the solid indicates the z 3, and the dashed line indicates the z = 2.</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T value is from 0 to 1, and each section divided with the grey line shows the oblate, triaxial and prolate shape.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As you can see, most halos at a given mass are prolate with only a few oblates.</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Also, the fraction of prolate is higher in most massive halos shown with blue color. This can be related to the merging events. As I said earlier, mass accretion is directional, so it can make halos prolate shape.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Also, I want to talk about the relation between halo shape and redshift.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As I said earlier, the solid line shows the redshift 3 and the dashed line shows the redshift 2.</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At redshift 3 at each panel, the probability of prolate is higher than that at redshift 2.</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So, we can say, at high z, halos are more prolate. This can be interpreted as halo shape can change with time.</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8" name="Shape 6378"/>
        <p:cNvGrpSpPr/>
        <p:nvPr/>
      </p:nvGrpSpPr>
      <p:grpSpPr>
        <a:xfrm>
          <a:off x="0" y="0"/>
          <a:ext cx="0" cy="0"/>
          <a:chOff x="0" y="0"/>
          <a:chExt cx="0" cy="0"/>
        </a:xfrm>
      </p:grpSpPr>
      <p:sp>
        <p:nvSpPr>
          <p:cNvPr id="6379" name="Google Shape;6379;gdf7969078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0" name="Google Shape;6380;gdf7969078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Finally, this plot shows the correlations between halo parameters at z = 2. </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The correlation coefficient r value is shown on the left top of each plot. If the absolute r value is larger than 0.3, we highlight them with red color. Here, we correlate the parameters of halo mass, spin parameter, halo shape, and Xoff each other.</a:t>
            </a:r>
            <a:endParaRPr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Xoff parameter shows the relaxedness of the halo. If the Xoff is 0, the halo system is relaxed. </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In this plot, the Xoff has a positive correlation with halo mass, spin parameter, and Xoff has a negative correlation with concentration and axial ratio.</a:t>
            </a:r>
            <a:br>
              <a:rPr lang="en" sz="1000">
                <a:solidFill>
                  <a:schemeClr val="dk1"/>
                </a:solidFill>
                <a:latin typeface="Nunito"/>
                <a:ea typeface="Nunito"/>
                <a:cs typeface="Nunito"/>
                <a:sym typeface="Nunito"/>
              </a:rPr>
            </a:br>
            <a:br>
              <a:rPr lang="en" sz="1000">
                <a:solidFill>
                  <a:schemeClr val="dk1"/>
                </a:solidFill>
                <a:latin typeface="Nunito"/>
                <a:ea typeface="Nunito"/>
                <a:cs typeface="Nunito"/>
                <a:sym typeface="Nunito"/>
              </a:rPr>
            </a:br>
            <a:r>
              <a:rPr lang="en" sz="1000">
                <a:solidFill>
                  <a:schemeClr val="dk1"/>
                </a:solidFill>
                <a:latin typeface="Nunito"/>
                <a:ea typeface="Nunito"/>
                <a:cs typeface="Nunito"/>
                <a:sym typeface="Nunito"/>
              </a:rPr>
              <a:t>Overall speaking, it can be understood that recent merging occurs and the Halo mass increases, the angular momentum increases, and the spin parameter increases, so it is unrelaxed, the concentration decreases, and the halo shape becomes aspherical.</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rPr lang="en" sz="1000">
                <a:solidFill>
                  <a:schemeClr val="dk1"/>
                </a:solidFill>
                <a:latin typeface="Nunito"/>
                <a:ea typeface="Nunito"/>
                <a:cs typeface="Nunito"/>
                <a:sym typeface="Nunito"/>
              </a:rPr>
              <a:t>(종합적으로 이해하자면, 최근에 merging 이 일어나 Halo mass가 커지면서, 각운동량이 증가해서 스핀파라미터가 증가하고, 그래서 unrelaxed 된 상태이며, concentration 은 작아지고, halo 모양이 aspherical 해진다라고 이해할 수 있다.)</a:t>
            </a:r>
            <a:endParaRPr sz="1000">
              <a:solidFill>
                <a:schemeClr val="dk1"/>
              </a:solidFill>
              <a:latin typeface="Nunito"/>
              <a:ea typeface="Nunito"/>
              <a:cs typeface="Nunito"/>
              <a:sym typeface="Nuni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2" name="Shape 6392"/>
        <p:cNvGrpSpPr/>
        <p:nvPr/>
      </p:nvGrpSpPr>
      <p:grpSpPr>
        <a:xfrm>
          <a:off x="0" y="0"/>
          <a:ext cx="0" cy="0"/>
          <a:chOff x="0" y="0"/>
          <a:chExt cx="0" cy="0"/>
        </a:xfrm>
      </p:grpSpPr>
      <p:sp>
        <p:nvSpPr>
          <p:cNvPr id="6393" name="Google Shape;6393;gc9a1aaa555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4" name="Google Shape;6394;gc9a1aaa555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conclude our presentation.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9" name="Shape 6399"/>
        <p:cNvGrpSpPr/>
        <p:nvPr/>
      </p:nvGrpSpPr>
      <p:grpSpPr>
        <a:xfrm>
          <a:off x="0" y="0"/>
          <a:ext cx="0" cy="0"/>
          <a:chOff x="0" y="0"/>
          <a:chExt cx="0" cy="0"/>
        </a:xfrm>
      </p:grpSpPr>
      <p:sp>
        <p:nvSpPr>
          <p:cNvPr id="6400" name="Google Shape;6400;gc977d987b3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1" name="Google Shape;6401;gc977d987b3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9" name="Shape 5779"/>
        <p:cNvGrpSpPr/>
        <p:nvPr/>
      </p:nvGrpSpPr>
      <p:grpSpPr>
        <a:xfrm>
          <a:off x="0" y="0"/>
          <a:ext cx="0" cy="0"/>
          <a:chOff x="0" y="0"/>
          <a:chExt cx="0" cy="0"/>
        </a:xfrm>
      </p:grpSpPr>
      <p:sp>
        <p:nvSpPr>
          <p:cNvPr id="5780" name="Google Shape;5780;gc9a1aaa55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1" name="Google Shape;5781;gc9a1aaa55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5" name="Shape 5785"/>
        <p:cNvGrpSpPr/>
        <p:nvPr/>
      </p:nvGrpSpPr>
      <p:grpSpPr>
        <a:xfrm>
          <a:off x="0" y="0"/>
          <a:ext cx="0" cy="0"/>
          <a:chOff x="0" y="0"/>
          <a:chExt cx="0" cy="0"/>
        </a:xfrm>
      </p:grpSpPr>
      <p:sp>
        <p:nvSpPr>
          <p:cNvPr id="5786" name="Google Shape;5786;gc9a1aaa55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7" name="Google Shape;5787;gc9a1aaa55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c9a1aaa555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c9a1aaa555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2" name="Shape 5862"/>
        <p:cNvGrpSpPr/>
        <p:nvPr/>
      </p:nvGrpSpPr>
      <p:grpSpPr>
        <a:xfrm>
          <a:off x="0" y="0"/>
          <a:ext cx="0" cy="0"/>
          <a:chOff x="0" y="0"/>
          <a:chExt cx="0" cy="0"/>
        </a:xfrm>
      </p:grpSpPr>
      <p:sp>
        <p:nvSpPr>
          <p:cNvPr id="5863" name="Google Shape;5863;gdf27b36c30_0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4" name="Google Shape;5864;gdf27b36c30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4" name="Shape 5904"/>
        <p:cNvGrpSpPr/>
        <p:nvPr/>
      </p:nvGrpSpPr>
      <p:grpSpPr>
        <a:xfrm>
          <a:off x="0" y="0"/>
          <a:ext cx="0" cy="0"/>
          <a:chOff x="0" y="0"/>
          <a:chExt cx="0" cy="0"/>
        </a:xfrm>
      </p:grpSpPr>
      <p:sp>
        <p:nvSpPr>
          <p:cNvPr id="5905" name="Google Shape;5905;gdf27b36c3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6" name="Google Shape;5906;gdf27b36c3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2" name="Shape 5912"/>
        <p:cNvGrpSpPr/>
        <p:nvPr/>
      </p:nvGrpSpPr>
      <p:grpSpPr>
        <a:xfrm>
          <a:off x="0" y="0"/>
          <a:ext cx="0" cy="0"/>
          <a:chOff x="0" y="0"/>
          <a:chExt cx="0" cy="0"/>
        </a:xfrm>
      </p:grpSpPr>
      <p:sp>
        <p:nvSpPr>
          <p:cNvPr id="5913" name="Google Shape;5913;gdf27b36c30_0_8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4" name="Google Shape;5914;gdf27b36c30_0_8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8" name="Shape 5918"/>
        <p:cNvGrpSpPr/>
        <p:nvPr/>
      </p:nvGrpSpPr>
      <p:grpSpPr>
        <a:xfrm>
          <a:off x="0" y="0"/>
          <a:ext cx="0" cy="0"/>
          <a:chOff x="0" y="0"/>
          <a:chExt cx="0" cy="0"/>
        </a:xfrm>
      </p:grpSpPr>
      <p:sp>
        <p:nvSpPr>
          <p:cNvPr id="5919" name="Google Shape;5919;gdf27b36c30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0" name="Google Shape;5920;gdf27b36c30_0_2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grpSp>
        <p:nvGrpSpPr>
          <p:cNvPr id="15" name="Google Shape;15;p2"/>
          <p:cNvGrpSpPr/>
          <p:nvPr/>
        </p:nvGrpSpPr>
        <p:grpSpPr>
          <a:xfrm>
            <a:off x="-31525" y="-228650"/>
            <a:ext cx="9175500" cy="6099300"/>
            <a:chOff x="-31525" y="-228650"/>
            <a:chExt cx="9175500" cy="6099300"/>
          </a:xfrm>
        </p:grpSpPr>
        <p:sp>
          <p:nvSpPr>
            <p:cNvPr id="16" name="Google Shape;16;p2"/>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10" y="-228620"/>
              <a:ext cx="9143697" cy="6099216"/>
              <a:chOff x="238125" y="471975"/>
              <a:chExt cx="7132925" cy="4757950"/>
            </a:xfrm>
          </p:grpSpPr>
          <p:sp>
            <p:nvSpPr>
              <p:cNvPr id="18" name="Google Shape;18;p2"/>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201120" y="-173787"/>
              <a:ext cx="8824055" cy="6026084"/>
              <a:chOff x="395025" y="514750"/>
              <a:chExt cx="6883575" cy="4700900"/>
            </a:xfrm>
          </p:grpSpPr>
          <p:sp>
            <p:nvSpPr>
              <p:cNvPr id="23" name="Google Shape;23;p2"/>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3" name="Google Shape;203;p2"/>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txBox="1"/>
          <p:nvPr>
            <p:ph type="ctrTitle"/>
          </p:nvPr>
        </p:nvSpPr>
        <p:spPr>
          <a:xfrm>
            <a:off x="709729" y="1111975"/>
            <a:ext cx="3747900" cy="2366100"/>
          </a:xfrm>
          <a:prstGeom prst="rect">
            <a:avLst/>
          </a:prstGeom>
          <a:noFill/>
        </p:spPr>
        <p:txBody>
          <a:bodyPr anchorCtr="0" anchor="ctr" bIns="91425" lIns="91425" spcFirstLastPara="1" rIns="91425" wrap="square" tIns="91425">
            <a:noAutofit/>
          </a:bodyPr>
          <a:lstStyle>
            <a:lvl1pPr lvl="0">
              <a:spcBef>
                <a:spcPts val="0"/>
              </a:spcBef>
              <a:spcAft>
                <a:spcPts val="0"/>
              </a:spcAft>
              <a:buSzPts val="5200"/>
              <a:buNone/>
              <a:defRPr b="0" sz="4800">
                <a:latin typeface="Dosis"/>
                <a:ea typeface="Dosis"/>
                <a:cs typeface="Dosis"/>
                <a:sym typeface="Dosi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5" name="Google Shape;205;p2"/>
          <p:cNvSpPr txBox="1"/>
          <p:nvPr>
            <p:ph idx="1" type="subTitle"/>
          </p:nvPr>
        </p:nvSpPr>
        <p:spPr>
          <a:xfrm>
            <a:off x="709726" y="3365100"/>
            <a:ext cx="3483900" cy="4794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ind Siliguri Medium"/>
              <a:buNone/>
              <a:defRPr>
                <a:latin typeface="Nunito"/>
                <a:ea typeface="Nunito"/>
                <a:cs typeface="Nunito"/>
                <a:sym typeface="Nunito"/>
              </a:defRPr>
            </a:lvl1pPr>
            <a:lvl2pPr lvl="1"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2pPr>
            <a:lvl3pPr lvl="2"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3pPr>
            <a:lvl4pPr lvl="3"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4pPr>
            <a:lvl5pPr lvl="4"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5pPr>
            <a:lvl6pPr lvl="5"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6pPr>
            <a:lvl7pPr lvl="6"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7pPr>
            <a:lvl8pPr lvl="7"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8pPr>
            <a:lvl9pPr lvl="8" algn="ctr">
              <a:lnSpc>
                <a:spcPct val="100000"/>
              </a:lnSpc>
              <a:spcBef>
                <a:spcPts val="0"/>
              </a:spcBef>
              <a:spcAft>
                <a:spcPts val="0"/>
              </a:spcAft>
              <a:buSzPts val="1400"/>
              <a:buFont typeface="Hind Siliguri Medium"/>
              <a:buNone/>
              <a:defRPr>
                <a:latin typeface="Hind Siliguri Medium"/>
                <a:ea typeface="Hind Siliguri Medium"/>
                <a:cs typeface="Hind Siliguri Medium"/>
                <a:sym typeface="Hind Siliguri Medium"/>
              </a:defRPr>
            </a:lvl9pPr>
          </a:lstStyle>
          <a:p/>
        </p:txBody>
      </p:sp>
      <p:sp>
        <p:nvSpPr>
          <p:cNvPr id="206" name="Google Shape;206;p2"/>
          <p:cNvSpPr/>
          <p:nvPr/>
        </p:nvSpPr>
        <p:spPr>
          <a:xfrm>
            <a:off x="326550" y="425497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1" name="Shape 1811"/>
        <p:cNvGrpSpPr/>
        <p:nvPr/>
      </p:nvGrpSpPr>
      <p:grpSpPr>
        <a:xfrm>
          <a:off x="0" y="0"/>
          <a:ext cx="0" cy="0"/>
          <a:chOff x="0" y="0"/>
          <a:chExt cx="0" cy="0"/>
        </a:xfrm>
      </p:grpSpPr>
      <p:grpSp>
        <p:nvGrpSpPr>
          <p:cNvPr id="1812" name="Google Shape;1812;p11"/>
          <p:cNvGrpSpPr/>
          <p:nvPr/>
        </p:nvGrpSpPr>
        <p:grpSpPr>
          <a:xfrm>
            <a:off x="-31525" y="-228650"/>
            <a:ext cx="9175500" cy="6099300"/>
            <a:chOff x="-31525" y="-228650"/>
            <a:chExt cx="9175500" cy="6099300"/>
          </a:xfrm>
        </p:grpSpPr>
        <p:sp>
          <p:nvSpPr>
            <p:cNvPr id="1813" name="Google Shape;1813;p11"/>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11"/>
            <p:cNvGrpSpPr/>
            <p:nvPr/>
          </p:nvGrpSpPr>
          <p:grpSpPr>
            <a:xfrm>
              <a:off x="-10" y="-228620"/>
              <a:ext cx="9143697" cy="6099216"/>
              <a:chOff x="238125" y="471975"/>
              <a:chExt cx="7132925" cy="4757950"/>
            </a:xfrm>
          </p:grpSpPr>
          <p:sp>
            <p:nvSpPr>
              <p:cNvPr id="1815" name="Google Shape;1815;p11"/>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8" name="Google Shape;1818;p11"/>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1"/>
            <p:cNvGrpSpPr/>
            <p:nvPr/>
          </p:nvGrpSpPr>
          <p:grpSpPr>
            <a:xfrm>
              <a:off x="201120" y="-173787"/>
              <a:ext cx="8824055" cy="6026084"/>
              <a:chOff x="395025" y="514750"/>
              <a:chExt cx="6883575" cy="4700900"/>
            </a:xfrm>
          </p:grpSpPr>
          <p:sp>
            <p:nvSpPr>
              <p:cNvPr id="1820" name="Google Shape;1820;p11"/>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1"/>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1"/>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1"/>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1"/>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1"/>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1"/>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1"/>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1"/>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1"/>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1"/>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1"/>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1"/>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0" name="Google Shape;2000;p11"/>
          <p:cNvGrpSpPr/>
          <p:nvPr/>
        </p:nvGrpSpPr>
        <p:grpSpPr>
          <a:xfrm>
            <a:off x="606079" y="443167"/>
            <a:ext cx="7825193" cy="4279202"/>
            <a:chOff x="606079" y="443167"/>
            <a:chExt cx="7825193" cy="4279202"/>
          </a:xfrm>
        </p:grpSpPr>
        <p:grpSp>
          <p:nvGrpSpPr>
            <p:cNvPr id="2001" name="Google Shape;2001;p11"/>
            <p:cNvGrpSpPr/>
            <p:nvPr/>
          </p:nvGrpSpPr>
          <p:grpSpPr>
            <a:xfrm flipH="1">
              <a:off x="6953201" y="490179"/>
              <a:ext cx="1478072" cy="614129"/>
              <a:chOff x="219125" y="484675"/>
              <a:chExt cx="1622650" cy="674200"/>
            </a:xfrm>
          </p:grpSpPr>
          <p:sp>
            <p:nvSpPr>
              <p:cNvPr id="2002" name="Google Shape;2002;p11"/>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2003" name="Google Shape;2003;p11"/>
              <p:cNvGrpSpPr/>
              <p:nvPr/>
            </p:nvGrpSpPr>
            <p:grpSpPr>
              <a:xfrm>
                <a:off x="219125" y="484675"/>
                <a:ext cx="1622650" cy="674200"/>
                <a:chOff x="219125" y="484675"/>
                <a:chExt cx="1622650" cy="674200"/>
              </a:xfrm>
            </p:grpSpPr>
            <p:sp>
              <p:nvSpPr>
                <p:cNvPr id="2004" name="Google Shape;2004;p11"/>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7" name="Google Shape;2007;p11"/>
            <p:cNvGrpSpPr/>
            <p:nvPr/>
          </p:nvGrpSpPr>
          <p:grpSpPr>
            <a:xfrm flipH="1">
              <a:off x="809166" y="3652325"/>
              <a:ext cx="740188" cy="1070044"/>
              <a:chOff x="8233275" y="1900925"/>
              <a:chExt cx="753525" cy="1089325"/>
            </a:xfrm>
          </p:grpSpPr>
          <p:sp>
            <p:nvSpPr>
              <p:cNvPr id="2008" name="Google Shape;2008;p11"/>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2009" name="Google Shape;2009;p11"/>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11"/>
            <p:cNvGrpSpPr/>
            <p:nvPr/>
          </p:nvGrpSpPr>
          <p:grpSpPr>
            <a:xfrm flipH="1">
              <a:off x="4253890" y="485627"/>
              <a:ext cx="740177" cy="816582"/>
              <a:chOff x="6715777" y="3950739"/>
              <a:chExt cx="586325" cy="646900"/>
            </a:xfrm>
          </p:grpSpPr>
          <p:sp>
            <p:nvSpPr>
              <p:cNvPr id="2013" name="Google Shape;2013;p11"/>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2014" name="Google Shape;2014;p11"/>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2015" name="Google Shape;2015;p11"/>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11"/>
            <p:cNvGrpSpPr/>
            <p:nvPr/>
          </p:nvGrpSpPr>
          <p:grpSpPr>
            <a:xfrm flipH="1">
              <a:off x="606079" y="443167"/>
              <a:ext cx="740215" cy="1050616"/>
              <a:chOff x="8082452" y="285774"/>
              <a:chExt cx="498898" cy="708105"/>
            </a:xfrm>
          </p:grpSpPr>
          <p:grpSp>
            <p:nvGrpSpPr>
              <p:cNvPr id="2021" name="Google Shape;2021;p11"/>
              <p:cNvGrpSpPr/>
              <p:nvPr/>
            </p:nvGrpSpPr>
            <p:grpSpPr>
              <a:xfrm>
                <a:off x="8082452" y="285774"/>
                <a:ext cx="498898" cy="708105"/>
                <a:chOff x="7865075" y="285763"/>
                <a:chExt cx="716293" cy="1016662"/>
              </a:xfrm>
            </p:grpSpPr>
            <p:sp>
              <p:nvSpPr>
                <p:cNvPr id="2022" name="Google Shape;2022;p11"/>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2023" name="Google Shape;2023;p11"/>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11"/>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11"/>
            <p:cNvGrpSpPr/>
            <p:nvPr/>
          </p:nvGrpSpPr>
          <p:grpSpPr>
            <a:xfrm flipH="1" rot="-5400000">
              <a:off x="7726664" y="4111407"/>
              <a:ext cx="373126" cy="529592"/>
              <a:chOff x="8082452" y="285774"/>
              <a:chExt cx="498898" cy="708105"/>
            </a:xfrm>
          </p:grpSpPr>
          <p:grpSp>
            <p:nvGrpSpPr>
              <p:cNvPr id="2029" name="Google Shape;2029;p11"/>
              <p:cNvGrpSpPr/>
              <p:nvPr/>
            </p:nvGrpSpPr>
            <p:grpSpPr>
              <a:xfrm>
                <a:off x="8082452" y="285774"/>
                <a:ext cx="498898" cy="708105"/>
                <a:chOff x="7865075" y="285763"/>
                <a:chExt cx="716293" cy="1016662"/>
              </a:xfrm>
            </p:grpSpPr>
            <p:sp>
              <p:nvSpPr>
                <p:cNvPr id="2030" name="Google Shape;2030;p11"/>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2031" name="Google Shape;2031;p11"/>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11"/>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6" name="Google Shape;2036;p11"/>
          <p:cNvGrpSpPr/>
          <p:nvPr/>
        </p:nvGrpSpPr>
        <p:grpSpPr>
          <a:xfrm>
            <a:off x="1238467" y="607425"/>
            <a:ext cx="7192819" cy="4139024"/>
            <a:chOff x="1238467" y="607425"/>
            <a:chExt cx="7192819" cy="4139024"/>
          </a:xfrm>
        </p:grpSpPr>
        <p:sp>
          <p:nvSpPr>
            <p:cNvPr id="2037" name="Google Shape;2037;p11"/>
            <p:cNvSpPr/>
            <p:nvPr/>
          </p:nvSpPr>
          <p:spPr>
            <a:xfrm flipH="1">
              <a:off x="1238467" y="3398239"/>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
            <p:cNvSpPr/>
            <p:nvPr/>
          </p:nvSpPr>
          <p:spPr>
            <a:xfrm flipH="1">
              <a:off x="5999052" y="607425"/>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
            <p:cNvSpPr/>
            <p:nvPr/>
          </p:nvSpPr>
          <p:spPr>
            <a:xfrm flipH="1">
              <a:off x="1671363" y="828788"/>
              <a:ext cx="279126" cy="2793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
            <p:cNvSpPr/>
            <p:nvPr/>
          </p:nvSpPr>
          <p:spPr>
            <a:xfrm flipH="1">
              <a:off x="7901684" y="1133002"/>
              <a:ext cx="529602" cy="5300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
            <p:cNvSpPr/>
            <p:nvPr/>
          </p:nvSpPr>
          <p:spPr>
            <a:xfrm flipH="1">
              <a:off x="1617735" y="4132351"/>
              <a:ext cx="613535" cy="6140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
            <p:cNvSpPr/>
            <p:nvPr/>
          </p:nvSpPr>
          <p:spPr>
            <a:xfrm flipH="1">
              <a:off x="6816584" y="3391525"/>
              <a:ext cx="740159" cy="740827"/>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11"/>
          <p:cNvSpPr txBox="1"/>
          <p:nvPr>
            <p:ph idx="1" type="subTitle"/>
          </p:nvPr>
        </p:nvSpPr>
        <p:spPr>
          <a:xfrm>
            <a:off x="1426025" y="3139998"/>
            <a:ext cx="6292200" cy="4389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None/>
              <a:defRPr/>
            </a:lvl1pPr>
            <a:lvl2pPr lvl="1" rtl="0" algn="ctr">
              <a:lnSpc>
                <a:spcPct val="115000"/>
              </a:lnSpc>
              <a:spcBef>
                <a:spcPts val="0"/>
              </a:spcBef>
              <a:spcAft>
                <a:spcPts val="0"/>
              </a:spcAft>
              <a:buNone/>
              <a:defRPr>
                <a:latin typeface="Hind Siliguri Medium"/>
                <a:ea typeface="Hind Siliguri Medium"/>
                <a:cs typeface="Hind Siliguri Medium"/>
                <a:sym typeface="Hind Siliguri Medium"/>
              </a:defRPr>
            </a:lvl2pPr>
            <a:lvl3pPr lvl="2" rtl="0" algn="ctr">
              <a:lnSpc>
                <a:spcPct val="115000"/>
              </a:lnSpc>
              <a:spcBef>
                <a:spcPts val="0"/>
              </a:spcBef>
              <a:spcAft>
                <a:spcPts val="0"/>
              </a:spcAft>
              <a:buNone/>
              <a:defRPr>
                <a:latin typeface="Hind Siliguri Medium"/>
                <a:ea typeface="Hind Siliguri Medium"/>
                <a:cs typeface="Hind Siliguri Medium"/>
                <a:sym typeface="Hind Siliguri Medium"/>
              </a:defRPr>
            </a:lvl3pPr>
            <a:lvl4pPr lvl="3" rtl="0" algn="ctr">
              <a:lnSpc>
                <a:spcPct val="115000"/>
              </a:lnSpc>
              <a:spcBef>
                <a:spcPts val="0"/>
              </a:spcBef>
              <a:spcAft>
                <a:spcPts val="0"/>
              </a:spcAft>
              <a:buNone/>
              <a:defRPr>
                <a:latin typeface="Hind Siliguri Medium"/>
                <a:ea typeface="Hind Siliguri Medium"/>
                <a:cs typeface="Hind Siliguri Medium"/>
                <a:sym typeface="Hind Siliguri Medium"/>
              </a:defRPr>
            </a:lvl4pPr>
            <a:lvl5pPr lvl="4" rtl="0" algn="ctr">
              <a:lnSpc>
                <a:spcPct val="115000"/>
              </a:lnSpc>
              <a:spcBef>
                <a:spcPts val="0"/>
              </a:spcBef>
              <a:spcAft>
                <a:spcPts val="0"/>
              </a:spcAft>
              <a:buNone/>
              <a:defRPr>
                <a:latin typeface="Hind Siliguri Medium"/>
                <a:ea typeface="Hind Siliguri Medium"/>
                <a:cs typeface="Hind Siliguri Medium"/>
                <a:sym typeface="Hind Siliguri Medium"/>
              </a:defRPr>
            </a:lvl5pPr>
            <a:lvl6pPr lvl="5" rtl="0" algn="ctr">
              <a:lnSpc>
                <a:spcPct val="115000"/>
              </a:lnSpc>
              <a:spcBef>
                <a:spcPts val="0"/>
              </a:spcBef>
              <a:spcAft>
                <a:spcPts val="0"/>
              </a:spcAft>
              <a:buNone/>
              <a:defRPr>
                <a:latin typeface="Hind Siliguri Medium"/>
                <a:ea typeface="Hind Siliguri Medium"/>
                <a:cs typeface="Hind Siliguri Medium"/>
                <a:sym typeface="Hind Siliguri Medium"/>
              </a:defRPr>
            </a:lvl6pPr>
            <a:lvl7pPr lvl="6" rtl="0" algn="ctr">
              <a:lnSpc>
                <a:spcPct val="115000"/>
              </a:lnSpc>
              <a:spcBef>
                <a:spcPts val="0"/>
              </a:spcBef>
              <a:spcAft>
                <a:spcPts val="0"/>
              </a:spcAft>
              <a:buNone/>
              <a:defRPr>
                <a:latin typeface="Hind Siliguri Medium"/>
                <a:ea typeface="Hind Siliguri Medium"/>
                <a:cs typeface="Hind Siliguri Medium"/>
                <a:sym typeface="Hind Siliguri Medium"/>
              </a:defRPr>
            </a:lvl7pPr>
            <a:lvl8pPr lvl="7" rtl="0" algn="ctr">
              <a:lnSpc>
                <a:spcPct val="115000"/>
              </a:lnSpc>
              <a:spcBef>
                <a:spcPts val="0"/>
              </a:spcBef>
              <a:spcAft>
                <a:spcPts val="0"/>
              </a:spcAft>
              <a:buNone/>
              <a:defRPr>
                <a:latin typeface="Hind Siliguri Medium"/>
                <a:ea typeface="Hind Siliguri Medium"/>
                <a:cs typeface="Hind Siliguri Medium"/>
                <a:sym typeface="Hind Siliguri Medium"/>
              </a:defRPr>
            </a:lvl8pPr>
            <a:lvl9pPr lvl="8" rtl="0" algn="ctr">
              <a:lnSpc>
                <a:spcPct val="115000"/>
              </a:lnSpc>
              <a:spcBef>
                <a:spcPts val="0"/>
              </a:spcBef>
              <a:spcAft>
                <a:spcPts val="0"/>
              </a:spcAft>
              <a:buNone/>
              <a:defRPr>
                <a:latin typeface="Hind Siliguri Medium"/>
                <a:ea typeface="Hind Siliguri Medium"/>
                <a:cs typeface="Hind Siliguri Medium"/>
                <a:sym typeface="Hind Siliguri Medium"/>
              </a:defRPr>
            </a:lvl9pPr>
          </a:lstStyle>
          <a:p/>
        </p:txBody>
      </p:sp>
      <p:sp>
        <p:nvSpPr>
          <p:cNvPr id="2044" name="Google Shape;2044;p11"/>
          <p:cNvSpPr txBox="1"/>
          <p:nvPr>
            <p:ph hasCustomPrompt="1" type="title"/>
          </p:nvPr>
        </p:nvSpPr>
        <p:spPr>
          <a:xfrm>
            <a:off x="713225" y="1494275"/>
            <a:ext cx="7717800" cy="1670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2045" name="Google Shape;2045;p11"/>
          <p:cNvGrpSpPr/>
          <p:nvPr/>
        </p:nvGrpSpPr>
        <p:grpSpPr>
          <a:xfrm>
            <a:off x="2012692" y="4056853"/>
            <a:ext cx="5165195" cy="5165195"/>
            <a:chOff x="-1258000" y="444900"/>
            <a:chExt cx="3166500" cy="3166500"/>
          </a:xfrm>
        </p:grpSpPr>
        <p:sp>
          <p:nvSpPr>
            <p:cNvPr id="2046" name="Google Shape;2046;p11"/>
            <p:cNvSpPr/>
            <p:nvPr/>
          </p:nvSpPr>
          <p:spPr>
            <a:xfrm>
              <a:off x="-1258000" y="444900"/>
              <a:ext cx="3166500" cy="316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
            <p:cNvSpPr/>
            <p:nvPr/>
          </p:nvSpPr>
          <p:spPr>
            <a:xfrm>
              <a:off x="-1163375" y="539400"/>
              <a:ext cx="2977500" cy="297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
            <p:cNvSpPr/>
            <p:nvPr/>
          </p:nvSpPr>
          <p:spPr>
            <a:xfrm>
              <a:off x="-1070605" y="632156"/>
              <a:ext cx="2791800" cy="27918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
            <p:cNvSpPr/>
            <p:nvPr/>
          </p:nvSpPr>
          <p:spPr>
            <a:xfrm>
              <a:off x="-1087025" y="615751"/>
              <a:ext cx="2824800" cy="282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
            <p:cNvSpPr/>
            <p:nvPr/>
          </p:nvSpPr>
          <p:spPr>
            <a:xfrm>
              <a:off x="-999001" y="703700"/>
              <a:ext cx="2648700" cy="26487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
            <p:cNvSpPr/>
            <p:nvPr/>
          </p:nvSpPr>
          <p:spPr>
            <a:xfrm>
              <a:off x="-999012" y="699692"/>
              <a:ext cx="2648700" cy="264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2" name="Google Shape;2052;p11"/>
            <p:cNvGrpSpPr/>
            <p:nvPr/>
          </p:nvGrpSpPr>
          <p:grpSpPr>
            <a:xfrm>
              <a:off x="-915045" y="787710"/>
              <a:ext cx="2480778" cy="2480778"/>
              <a:chOff x="4053950" y="1851775"/>
              <a:chExt cx="447600" cy="447600"/>
            </a:xfrm>
          </p:grpSpPr>
          <p:sp>
            <p:nvSpPr>
              <p:cNvPr id="2053" name="Google Shape;2053;p11"/>
              <p:cNvSpPr/>
              <p:nvPr/>
            </p:nvSpPr>
            <p:spPr>
              <a:xfrm>
                <a:off x="4053950" y="1851775"/>
                <a:ext cx="447600" cy="447600"/>
              </a:xfrm>
              <a:custGeom>
                <a:rect b="b" l="l" r="r" t="t"/>
                <a:pathLst>
                  <a:path extrusionOk="0" h="17904" w="17904">
                    <a:moveTo>
                      <a:pt x="8938" y="1"/>
                    </a:moveTo>
                    <a:cubicBezTo>
                      <a:pt x="3998" y="1"/>
                      <a:pt x="1" y="4027"/>
                      <a:pt x="1" y="8966"/>
                    </a:cubicBezTo>
                    <a:cubicBezTo>
                      <a:pt x="1" y="13906"/>
                      <a:pt x="3998" y="17903"/>
                      <a:pt x="8938" y="17903"/>
                    </a:cubicBezTo>
                    <a:cubicBezTo>
                      <a:pt x="13877" y="17903"/>
                      <a:pt x="17903" y="13906"/>
                      <a:pt x="17903" y="8966"/>
                    </a:cubicBezTo>
                    <a:cubicBezTo>
                      <a:pt x="17903" y="4027"/>
                      <a:pt x="13877" y="1"/>
                      <a:pt x="8938" y="1"/>
                    </a:cubicBezTo>
                    <a:close/>
                  </a:path>
                </a:pathLst>
              </a:custGeom>
              <a:solidFill>
                <a:schemeClr val="accent5"/>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
              <p:cNvSpPr/>
              <p:nvPr/>
            </p:nvSpPr>
            <p:spPr>
              <a:xfrm>
                <a:off x="4076100" y="1874625"/>
                <a:ext cx="402600" cy="401900"/>
              </a:xfrm>
              <a:custGeom>
                <a:rect b="b" l="l" r="r" t="t"/>
                <a:pathLst>
                  <a:path extrusionOk="0" h="16076" w="16104">
                    <a:moveTo>
                      <a:pt x="8052" y="0"/>
                    </a:moveTo>
                    <a:cubicBezTo>
                      <a:pt x="3626" y="0"/>
                      <a:pt x="1" y="3598"/>
                      <a:pt x="1" y="8052"/>
                    </a:cubicBezTo>
                    <a:cubicBezTo>
                      <a:pt x="1" y="12478"/>
                      <a:pt x="3626" y="16076"/>
                      <a:pt x="8052" y="16076"/>
                    </a:cubicBezTo>
                    <a:cubicBezTo>
                      <a:pt x="12506" y="16076"/>
                      <a:pt x="16104" y="12478"/>
                      <a:pt x="16104" y="8052"/>
                    </a:cubicBezTo>
                    <a:cubicBezTo>
                      <a:pt x="16104" y="3598"/>
                      <a:pt x="12506" y="0"/>
                      <a:pt x="8052"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
              <p:cNvSpPr/>
              <p:nvPr/>
            </p:nvSpPr>
            <p:spPr>
              <a:xfrm>
                <a:off x="4319475" y="1880343"/>
                <a:ext cx="152775" cy="315500"/>
              </a:xfrm>
              <a:custGeom>
                <a:rect b="b" l="l" r="r" t="t"/>
                <a:pathLst>
                  <a:path extrusionOk="0" h="12620" w="6111">
                    <a:moveTo>
                      <a:pt x="373" y="0"/>
                    </a:moveTo>
                    <a:cubicBezTo>
                      <a:pt x="145" y="427"/>
                      <a:pt x="1" y="914"/>
                      <a:pt x="1" y="1371"/>
                    </a:cubicBezTo>
                    <a:cubicBezTo>
                      <a:pt x="1" y="1828"/>
                      <a:pt x="115" y="2284"/>
                      <a:pt x="373" y="2627"/>
                    </a:cubicBezTo>
                    <a:cubicBezTo>
                      <a:pt x="659" y="3027"/>
                      <a:pt x="1086" y="3255"/>
                      <a:pt x="1485" y="3511"/>
                    </a:cubicBezTo>
                    <a:cubicBezTo>
                      <a:pt x="2228" y="3998"/>
                      <a:pt x="2771" y="4626"/>
                      <a:pt x="2742" y="5539"/>
                    </a:cubicBezTo>
                    <a:cubicBezTo>
                      <a:pt x="2742" y="6396"/>
                      <a:pt x="2429" y="7223"/>
                      <a:pt x="2342" y="8079"/>
                    </a:cubicBezTo>
                    <a:cubicBezTo>
                      <a:pt x="2257" y="8936"/>
                      <a:pt x="2285" y="9822"/>
                      <a:pt x="2570" y="10621"/>
                    </a:cubicBezTo>
                    <a:cubicBezTo>
                      <a:pt x="2970" y="11649"/>
                      <a:pt x="3799" y="12305"/>
                      <a:pt x="4740" y="12620"/>
                    </a:cubicBezTo>
                    <a:cubicBezTo>
                      <a:pt x="5055" y="12220"/>
                      <a:pt x="5311" y="11791"/>
                      <a:pt x="5540" y="11364"/>
                    </a:cubicBezTo>
                    <a:cubicBezTo>
                      <a:pt x="4969" y="10850"/>
                      <a:pt x="4541" y="10192"/>
                      <a:pt x="4370" y="9393"/>
                    </a:cubicBezTo>
                    <a:cubicBezTo>
                      <a:pt x="4085" y="7908"/>
                      <a:pt x="5055" y="6709"/>
                      <a:pt x="6111" y="5795"/>
                    </a:cubicBezTo>
                    <a:cubicBezTo>
                      <a:pt x="5398" y="2970"/>
                      <a:pt x="3198" y="743"/>
                      <a:pt x="373" y="0"/>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
              <p:cNvSpPr/>
              <p:nvPr/>
            </p:nvSpPr>
            <p:spPr>
              <a:xfrm>
                <a:off x="4143932" y="1874618"/>
                <a:ext cx="180600" cy="229900"/>
              </a:xfrm>
              <a:custGeom>
                <a:rect b="b" l="l" r="r" t="t"/>
                <a:pathLst>
                  <a:path extrusionOk="0" h="9196" w="7224">
                    <a:moveTo>
                      <a:pt x="4825" y="1"/>
                    </a:moveTo>
                    <a:lnTo>
                      <a:pt x="4825" y="1"/>
                    </a:lnTo>
                    <a:cubicBezTo>
                      <a:pt x="2970" y="115"/>
                      <a:pt x="1284" y="857"/>
                      <a:pt x="1" y="2027"/>
                    </a:cubicBezTo>
                    <a:cubicBezTo>
                      <a:pt x="713" y="2571"/>
                      <a:pt x="1741" y="2742"/>
                      <a:pt x="2570" y="3112"/>
                    </a:cubicBezTo>
                    <a:cubicBezTo>
                      <a:pt x="3941" y="3740"/>
                      <a:pt x="4626" y="5110"/>
                      <a:pt x="4854" y="6538"/>
                    </a:cubicBezTo>
                    <a:cubicBezTo>
                      <a:pt x="4939" y="7196"/>
                      <a:pt x="4969" y="7881"/>
                      <a:pt x="5224" y="8479"/>
                    </a:cubicBezTo>
                    <a:cubicBezTo>
                      <a:pt x="5368" y="8822"/>
                      <a:pt x="5681" y="9194"/>
                      <a:pt x="6081" y="9194"/>
                    </a:cubicBezTo>
                    <a:cubicBezTo>
                      <a:pt x="6094" y="9195"/>
                      <a:pt x="6107" y="9196"/>
                      <a:pt x="6120" y="9196"/>
                    </a:cubicBezTo>
                    <a:cubicBezTo>
                      <a:pt x="6496" y="9196"/>
                      <a:pt x="6714" y="8812"/>
                      <a:pt x="6853" y="8509"/>
                    </a:cubicBezTo>
                    <a:cubicBezTo>
                      <a:pt x="7223" y="7538"/>
                      <a:pt x="6652" y="6538"/>
                      <a:pt x="6168" y="5739"/>
                    </a:cubicBezTo>
                    <a:cubicBezTo>
                      <a:pt x="5738" y="4996"/>
                      <a:pt x="5282" y="4254"/>
                      <a:pt x="4969" y="3454"/>
                    </a:cubicBezTo>
                    <a:cubicBezTo>
                      <a:pt x="4653" y="2598"/>
                      <a:pt x="4539" y="1684"/>
                      <a:pt x="4683" y="771"/>
                    </a:cubicBezTo>
                    <a:cubicBezTo>
                      <a:pt x="4711" y="515"/>
                      <a:pt x="4768" y="257"/>
                      <a:pt x="4825" y="1"/>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
              <p:cNvSpPr/>
              <p:nvPr/>
            </p:nvSpPr>
            <p:spPr>
              <a:xfrm>
                <a:off x="4076100" y="1968825"/>
                <a:ext cx="275550" cy="306275"/>
              </a:xfrm>
              <a:custGeom>
                <a:rect b="b" l="l" r="r" t="t"/>
                <a:pathLst>
                  <a:path extrusionOk="0" h="12251" w="11022">
                    <a:moveTo>
                      <a:pt x="1228" y="1"/>
                    </a:moveTo>
                    <a:cubicBezTo>
                      <a:pt x="458" y="1257"/>
                      <a:pt x="1" y="2714"/>
                      <a:pt x="1" y="4284"/>
                    </a:cubicBezTo>
                    <a:cubicBezTo>
                      <a:pt x="1" y="4599"/>
                      <a:pt x="28" y="4912"/>
                      <a:pt x="58" y="5227"/>
                    </a:cubicBezTo>
                    <a:cubicBezTo>
                      <a:pt x="572" y="4912"/>
                      <a:pt x="1086" y="4626"/>
                      <a:pt x="1657" y="4599"/>
                    </a:cubicBezTo>
                    <a:cubicBezTo>
                      <a:pt x="2513" y="4599"/>
                      <a:pt x="2913" y="5426"/>
                      <a:pt x="2998" y="6141"/>
                    </a:cubicBezTo>
                    <a:cubicBezTo>
                      <a:pt x="3142" y="7481"/>
                      <a:pt x="2856" y="8852"/>
                      <a:pt x="3199" y="10165"/>
                    </a:cubicBezTo>
                    <a:cubicBezTo>
                      <a:pt x="3256" y="10394"/>
                      <a:pt x="3340" y="10652"/>
                      <a:pt x="3455" y="10880"/>
                    </a:cubicBezTo>
                    <a:cubicBezTo>
                      <a:pt x="3854" y="11166"/>
                      <a:pt x="4284" y="11394"/>
                      <a:pt x="4740" y="11593"/>
                    </a:cubicBezTo>
                    <a:cubicBezTo>
                      <a:pt x="5197" y="11508"/>
                      <a:pt x="5654" y="11136"/>
                      <a:pt x="6054" y="10880"/>
                    </a:cubicBezTo>
                    <a:cubicBezTo>
                      <a:pt x="6415" y="10651"/>
                      <a:pt x="6803" y="10499"/>
                      <a:pt x="7207" y="10499"/>
                    </a:cubicBezTo>
                    <a:cubicBezTo>
                      <a:pt x="7409" y="10499"/>
                      <a:pt x="7615" y="10537"/>
                      <a:pt x="7824" y="10622"/>
                    </a:cubicBezTo>
                    <a:cubicBezTo>
                      <a:pt x="8338" y="10823"/>
                      <a:pt x="8708" y="11280"/>
                      <a:pt x="8966" y="11764"/>
                    </a:cubicBezTo>
                    <a:cubicBezTo>
                      <a:pt x="9050" y="11908"/>
                      <a:pt x="9137" y="12079"/>
                      <a:pt x="9194" y="12251"/>
                    </a:cubicBezTo>
                    <a:cubicBezTo>
                      <a:pt x="9823" y="12164"/>
                      <a:pt x="10421" y="11992"/>
                      <a:pt x="11022" y="11764"/>
                    </a:cubicBezTo>
                    <a:cubicBezTo>
                      <a:pt x="10878" y="11421"/>
                      <a:pt x="10793" y="11079"/>
                      <a:pt x="10679" y="10736"/>
                    </a:cubicBezTo>
                    <a:cubicBezTo>
                      <a:pt x="10364" y="9594"/>
                      <a:pt x="9823" y="8596"/>
                      <a:pt x="8738" y="8025"/>
                    </a:cubicBezTo>
                    <a:cubicBezTo>
                      <a:pt x="7908" y="7596"/>
                      <a:pt x="6853" y="7367"/>
                      <a:pt x="6396" y="6483"/>
                    </a:cubicBezTo>
                    <a:cubicBezTo>
                      <a:pt x="5940" y="5512"/>
                      <a:pt x="6367" y="4455"/>
                      <a:pt x="6282" y="3484"/>
                    </a:cubicBezTo>
                    <a:cubicBezTo>
                      <a:pt x="6195" y="2258"/>
                      <a:pt x="5083" y="1858"/>
                      <a:pt x="4026" y="1630"/>
                    </a:cubicBezTo>
                    <a:cubicBezTo>
                      <a:pt x="3112" y="1429"/>
                      <a:pt x="1856" y="1257"/>
                      <a:pt x="1371" y="287"/>
                    </a:cubicBezTo>
                    <a:cubicBezTo>
                      <a:pt x="1314" y="202"/>
                      <a:pt x="1257" y="115"/>
                      <a:pt x="1228" y="1"/>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8" name="Google Shape;2058;p11"/>
          <p:cNvGrpSpPr/>
          <p:nvPr/>
        </p:nvGrpSpPr>
        <p:grpSpPr>
          <a:xfrm>
            <a:off x="2563736" y="519371"/>
            <a:ext cx="576423" cy="560984"/>
            <a:chOff x="6135492" y="1597374"/>
            <a:chExt cx="758751" cy="738429"/>
          </a:xfrm>
        </p:grpSpPr>
        <p:sp>
          <p:nvSpPr>
            <p:cNvPr id="2059" name="Google Shape;2059;p11"/>
            <p:cNvSpPr/>
            <p:nvPr/>
          </p:nvSpPr>
          <p:spPr>
            <a:xfrm>
              <a:off x="6135492" y="1597374"/>
              <a:ext cx="758751" cy="738429"/>
            </a:xfrm>
            <a:custGeom>
              <a:rect b="b" l="l" r="r" t="t"/>
              <a:pathLst>
                <a:path extrusionOk="0" h="5087" w="5227">
                  <a:moveTo>
                    <a:pt x="2591" y="0"/>
                  </a:moveTo>
                  <a:cubicBezTo>
                    <a:pt x="2556" y="0"/>
                    <a:pt x="2521" y="1"/>
                    <a:pt x="2486" y="2"/>
                  </a:cubicBezTo>
                  <a:cubicBezTo>
                    <a:pt x="1086" y="87"/>
                    <a:pt x="1" y="1286"/>
                    <a:pt x="88" y="2686"/>
                  </a:cubicBezTo>
                  <a:cubicBezTo>
                    <a:pt x="143" y="4048"/>
                    <a:pt x="1283" y="5087"/>
                    <a:pt x="2634" y="5087"/>
                  </a:cubicBezTo>
                  <a:cubicBezTo>
                    <a:pt x="2670" y="5087"/>
                    <a:pt x="2706" y="5086"/>
                    <a:pt x="2742" y="5084"/>
                  </a:cubicBezTo>
                  <a:cubicBezTo>
                    <a:pt x="4142" y="4998"/>
                    <a:pt x="5227" y="3828"/>
                    <a:pt x="5140" y="2428"/>
                  </a:cubicBezTo>
                  <a:cubicBezTo>
                    <a:pt x="5084" y="1065"/>
                    <a:pt x="3944" y="0"/>
                    <a:pt x="25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
            <p:cNvSpPr/>
            <p:nvPr/>
          </p:nvSpPr>
          <p:spPr>
            <a:xfrm>
              <a:off x="6313895" y="1597664"/>
              <a:ext cx="435190" cy="112644"/>
            </a:xfrm>
            <a:custGeom>
              <a:rect b="b" l="l" r="r" t="t"/>
              <a:pathLst>
                <a:path extrusionOk="0" h="776" w="2998">
                  <a:moveTo>
                    <a:pt x="1399" y="0"/>
                  </a:moveTo>
                  <a:cubicBezTo>
                    <a:pt x="885" y="0"/>
                    <a:pt x="400" y="172"/>
                    <a:pt x="1" y="427"/>
                  </a:cubicBezTo>
                  <a:cubicBezTo>
                    <a:pt x="85" y="457"/>
                    <a:pt x="172" y="484"/>
                    <a:pt x="257" y="542"/>
                  </a:cubicBezTo>
                  <a:cubicBezTo>
                    <a:pt x="572" y="685"/>
                    <a:pt x="885" y="743"/>
                    <a:pt x="1257" y="770"/>
                  </a:cubicBezTo>
                  <a:cubicBezTo>
                    <a:pt x="1337" y="774"/>
                    <a:pt x="1417" y="776"/>
                    <a:pt x="1497" y="776"/>
                  </a:cubicBezTo>
                  <a:cubicBezTo>
                    <a:pt x="2009" y="776"/>
                    <a:pt x="2503" y="698"/>
                    <a:pt x="2997" y="599"/>
                  </a:cubicBezTo>
                  <a:cubicBezTo>
                    <a:pt x="2570" y="229"/>
                    <a:pt x="1999" y="0"/>
                    <a:pt x="1399" y="0"/>
                  </a:cubicBezTo>
                  <a:close/>
                </a:path>
              </a:pathLst>
            </a:custGeom>
            <a:solidFill>
              <a:schemeClr val="accent5"/>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061" name="Google Shape;2061;p11"/>
            <p:cNvSpPr/>
            <p:nvPr/>
          </p:nvSpPr>
          <p:spPr>
            <a:xfrm>
              <a:off x="6148121" y="1755164"/>
              <a:ext cx="733639" cy="391206"/>
            </a:xfrm>
            <a:custGeom>
              <a:rect b="b" l="l" r="r" t="t"/>
              <a:pathLst>
                <a:path extrusionOk="0" h="2695" w="5054">
                  <a:moveTo>
                    <a:pt x="4596" y="0"/>
                  </a:moveTo>
                  <a:cubicBezTo>
                    <a:pt x="4197" y="0"/>
                    <a:pt x="3769" y="172"/>
                    <a:pt x="3397" y="256"/>
                  </a:cubicBezTo>
                  <a:cubicBezTo>
                    <a:pt x="2997" y="370"/>
                    <a:pt x="2570" y="457"/>
                    <a:pt x="2141" y="484"/>
                  </a:cubicBezTo>
                  <a:cubicBezTo>
                    <a:pt x="1962" y="497"/>
                    <a:pt x="1778" y="504"/>
                    <a:pt x="1593" y="504"/>
                  </a:cubicBezTo>
                  <a:cubicBezTo>
                    <a:pt x="1336" y="504"/>
                    <a:pt x="1077" y="490"/>
                    <a:pt x="827" y="457"/>
                  </a:cubicBezTo>
                  <a:cubicBezTo>
                    <a:pt x="629" y="427"/>
                    <a:pt x="428" y="400"/>
                    <a:pt x="229" y="400"/>
                  </a:cubicBezTo>
                  <a:cubicBezTo>
                    <a:pt x="85" y="713"/>
                    <a:pt x="1" y="1085"/>
                    <a:pt x="1" y="1455"/>
                  </a:cubicBezTo>
                  <a:cubicBezTo>
                    <a:pt x="1" y="1912"/>
                    <a:pt x="115" y="2312"/>
                    <a:pt x="314" y="2684"/>
                  </a:cubicBezTo>
                  <a:cubicBezTo>
                    <a:pt x="384" y="2691"/>
                    <a:pt x="455" y="2694"/>
                    <a:pt x="526" y="2694"/>
                  </a:cubicBezTo>
                  <a:cubicBezTo>
                    <a:pt x="742" y="2694"/>
                    <a:pt x="963" y="2663"/>
                    <a:pt x="1200" y="2597"/>
                  </a:cubicBezTo>
                  <a:cubicBezTo>
                    <a:pt x="1714" y="2426"/>
                    <a:pt x="2171" y="2140"/>
                    <a:pt x="2684" y="1912"/>
                  </a:cubicBezTo>
                  <a:cubicBezTo>
                    <a:pt x="3454" y="1599"/>
                    <a:pt x="4254" y="1341"/>
                    <a:pt x="5053" y="1113"/>
                  </a:cubicBezTo>
                  <a:cubicBezTo>
                    <a:pt x="4996" y="685"/>
                    <a:pt x="4825" y="313"/>
                    <a:pt x="4596" y="0"/>
                  </a:cubicBezTo>
                  <a:close/>
                </a:path>
              </a:pathLst>
            </a:custGeom>
            <a:solidFill>
              <a:schemeClr val="accent5"/>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062" name="Google Shape;2062;p11"/>
            <p:cNvSpPr/>
            <p:nvPr/>
          </p:nvSpPr>
          <p:spPr>
            <a:xfrm>
              <a:off x="6405056" y="2077857"/>
              <a:ext cx="460012" cy="257659"/>
            </a:xfrm>
            <a:custGeom>
              <a:rect b="b" l="l" r="r" t="t"/>
              <a:pathLst>
                <a:path extrusionOk="0" h="1775" w="3169">
                  <a:moveTo>
                    <a:pt x="2840" y="1"/>
                  </a:moveTo>
                  <a:cubicBezTo>
                    <a:pt x="2625" y="1"/>
                    <a:pt x="2405" y="14"/>
                    <a:pt x="2198" y="89"/>
                  </a:cubicBezTo>
                  <a:cubicBezTo>
                    <a:pt x="1771" y="203"/>
                    <a:pt x="1399" y="461"/>
                    <a:pt x="1029" y="717"/>
                  </a:cubicBezTo>
                  <a:cubicBezTo>
                    <a:pt x="656" y="975"/>
                    <a:pt x="286" y="1288"/>
                    <a:pt x="1" y="1660"/>
                  </a:cubicBezTo>
                  <a:cubicBezTo>
                    <a:pt x="229" y="1745"/>
                    <a:pt x="485" y="1774"/>
                    <a:pt x="771" y="1774"/>
                  </a:cubicBezTo>
                  <a:cubicBezTo>
                    <a:pt x="1885" y="1774"/>
                    <a:pt x="2856" y="1032"/>
                    <a:pt x="3169" y="4"/>
                  </a:cubicBezTo>
                  <a:cubicBezTo>
                    <a:pt x="3062" y="4"/>
                    <a:pt x="2951" y="1"/>
                    <a:pt x="2840" y="1"/>
                  </a:cubicBezTo>
                  <a:close/>
                </a:path>
              </a:pathLst>
            </a:custGeom>
            <a:solidFill>
              <a:schemeClr val="accent5"/>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063" name="Shape 20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_1_2">
    <p:spTree>
      <p:nvGrpSpPr>
        <p:cNvPr id="2064" name="Shape 2064"/>
        <p:cNvGrpSpPr/>
        <p:nvPr/>
      </p:nvGrpSpPr>
      <p:grpSpPr>
        <a:xfrm>
          <a:off x="0" y="0"/>
          <a:ext cx="0" cy="0"/>
          <a:chOff x="0" y="0"/>
          <a:chExt cx="0" cy="0"/>
        </a:xfrm>
      </p:grpSpPr>
      <p:grpSp>
        <p:nvGrpSpPr>
          <p:cNvPr id="2065" name="Google Shape;2065;p13"/>
          <p:cNvGrpSpPr/>
          <p:nvPr/>
        </p:nvGrpSpPr>
        <p:grpSpPr>
          <a:xfrm>
            <a:off x="-31525" y="-228650"/>
            <a:ext cx="9175500" cy="6099300"/>
            <a:chOff x="-31525" y="-228650"/>
            <a:chExt cx="9175500" cy="6099300"/>
          </a:xfrm>
        </p:grpSpPr>
        <p:sp>
          <p:nvSpPr>
            <p:cNvPr id="2066" name="Google Shape;2066;p13"/>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13"/>
            <p:cNvGrpSpPr/>
            <p:nvPr/>
          </p:nvGrpSpPr>
          <p:grpSpPr>
            <a:xfrm>
              <a:off x="-10" y="-228620"/>
              <a:ext cx="9143697" cy="6099216"/>
              <a:chOff x="238125" y="471975"/>
              <a:chExt cx="7132925" cy="4757950"/>
            </a:xfrm>
          </p:grpSpPr>
          <p:sp>
            <p:nvSpPr>
              <p:cNvPr id="2068" name="Google Shape;2068;p13"/>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 name="Google Shape;2071;p13"/>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2" name="Google Shape;2072;p13"/>
            <p:cNvGrpSpPr/>
            <p:nvPr/>
          </p:nvGrpSpPr>
          <p:grpSpPr>
            <a:xfrm>
              <a:off x="201120" y="-173787"/>
              <a:ext cx="8824055" cy="6026084"/>
              <a:chOff x="395025" y="514750"/>
              <a:chExt cx="6883575" cy="4700900"/>
            </a:xfrm>
          </p:grpSpPr>
          <p:sp>
            <p:nvSpPr>
              <p:cNvPr id="2073" name="Google Shape;2073;p13"/>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3" name="Google Shape;2253;p13"/>
          <p:cNvGrpSpPr/>
          <p:nvPr/>
        </p:nvGrpSpPr>
        <p:grpSpPr>
          <a:xfrm>
            <a:off x="274813" y="285764"/>
            <a:ext cx="8605925" cy="4712003"/>
            <a:chOff x="274813" y="285764"/>
            <a:chExt cx="8605925" cy="4712003"/>
          </a:xfrm>
        </p:grpSpPr>
        <p:sp>
          <p:nvSpPr>
            <p:cNvPr id="2254" name="Google Shape;2254;p13"/>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5" name="Google Shape;2255;p13"/>
            <p:cNvGrpSpPr/>
            <p:nvPr/>
          </p:nvGrpSpPr>
          <p:grpSpPr>
            <a:xfrm>
              <a:off x="275106" y="285764"/>
              <a:ext cx="858544" cy="356719"/>
              <a:chOff x="219125" y="484675"/>
              <a:chExt cx="1622650" cy="674200"/>
            </a:xfrm>
          </p:grpSpPr>
          <p:sp>
            <p:nvSpPr>
              <p:cNvPr id="2256" name="Google Shape;2256;p13"/>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2257" name="Google Shape;2257;p13"/>
              <p:cNvGrpSpPr/>
              <p:nvPr/>
            </p:nvGrpSpPr>
            <p:grpSpPr>
              <a:xfrm>
                <a:off x="219125" y="484675"/>
                <a:ext cx="1622650" cy="674200"/>
                <a:chOff x="219125" y="484675"/>
                <a:chExt cx="1622650" cy="674200"/>
              </a:xfrm>
            </p:grpSpPr>
            <p:sp>
              <p:nvSpPr>
                <p:cNvPr id="2258" name="Google Shape;2258;p13"/>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1" name="Google Shape;2261;p13"/>
            <p:cNvGrpSpPr/>
            <p:nvPr/>
          </p:nvGrpSpPr>
          <p:grpSpPr>
            <a:xfrm>
              <a:off x="8381813" y="4276523"/>
              <a:ext cx="498909" cy="721242"/>
              <a:chOff x="8233275" y="1900925"/>
              <a:chExt cx="753525" cy="1089325"/>
            </a:xfrm>
          </p:grpSpPr>
          <p:sp>
            <p:nvSpPr>
              <p:cNvPr id="2262" name="Google Shape;2262;p13"/>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2263" name="Google Shape;2263;p13"/>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13"/>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7" name="Google Shape;2267;p13"/>
            <p:cNvGrpSpPr/>
            <p:nvPr/>
          </p:nvGrpSpPr>
          <p:grpSpPr>
            <a:xfrm>
              <a:off x="274834" y="4514403"/>
              <a:ext cx="438102" cy="483364"/>
              <a:chOff x="6715777" y="3950739"/>
              <a:chExt cx="586325" cy="646900"/>
            </a:xfrm>
          </p:grpSpPr>
          <p:sp>
            <p:nvSpPr>
              <p:cNvPr id="2268" name="Google Shape;2268;p13"/>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2269" name="Google Shape;2269;p13"/>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2270" name="Google Shape;2270;p13"/>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13"/>
            <p:cNvGrpSpPr/>
            <p:nvPr/>
          </p:nvGrpSpPr>
          <p:grpSpPr>
            <a:xfrm>
              <a:off x="8082452" y="285774"/>
              <a:ext cx="498898" cy="708105"/>
              <a:chOff x="8082452" y="285774"/>
              <a:chExt cx="498898" cy="708105"/>
            </a:xfrm>
          </p:grpSpPr>
          <p:grpSp>
            <p:nvGrpSpPr>
              <p:cNvPr id="2276" name="Google Shape;2276;p13"/>
              <p:cNvGrpSpPr/>
              <p:nvPr/>
            </p:nvGrpSpPr>
            <p:grpSpPr>
              <a:xfrm>
                <a:off x="8082452" y="285774"/>
                <a:ext cx="498898" cy="708105"/>
                <a:chOff x="7865075" y="285763"/>
                <a:chExt cx="716293" cy="1016662"/>
              </a:xfrm>
            </p:grpSpPr>
            <p:sp>
              <p:nvSpPr>
                <p:cNvPr id="2277" name="Google Shape;2277;p13"/>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2278" name="Google Shape;2278;p13"/>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2" name="Google Shape;2282;p13"/>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3"/>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13"/>
          <p:cNvSpPr txBox="1"/>
          <p:nvPr>
            <p:ph idx="1" type="subTitle"/>
          </p:nvPr>
        </p:nvSpPr>
        <p:spPr>
          <a:xfrm>
            <a:off x="2017400" y="3305425"/>
            <a:ext cx="2148900" cy="35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400"/>
              <a:buFont typeface="Hind Siliguri Medium"/>
              <a:buNone/>
              <a:defRPr sz="2000">
                <a:latin typeface="Dosis"/>
                <a:ea typeface="Dosis"/>
                <a:cs typeface="Dosis"/>
                <a:sym typeface="Dosis"/>
              </a:defRPr>
            </a:lvl1pPr>
            <a:lvl2pPr lvl="1" rtl="0" algn="ctr">
              <a:spcBef>
                <a:spcPts val="0"/>
              </a:spcBef>
              <a:spcAft>
                <a:spcPts val="0"/>
              </a:spcAft>
              <a:buSzPts val="2400"/>
              <a:buFont typeface="Hind Siliguri Medium"/>
              <a:buNone/>
              <a:defRPr sz="2400">
                <a:latin typeface="Hind Siliguri Medium"/>
                <a:ea typeface="Hind Siliguri Medium"/>
                <a:cs typeface="Hind Siliguri Medium"/>
                <a:sym typeface="Hind Siliguri Medium"/>
              </a:defRPr>
            </a:lvl2pPr>
            <a:lvl3pPr lvl="2"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3pPr>
            <a:lvl4pPr lvl="3"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4pPr>
            <a:lvl5pPr lvl="4"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5pPr>
            <a:lvl6pPr lvl="5"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6pPr>
            <a:lvl7pPr lvl="6"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7pPr>
            <a:lvl8pPr lvl="7"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8pPr>
            <a:lvl9pPr lvl="8" rtl="0" algn="ctr">
              <a:spcBef>
                <a:spcPts val="1600"/>
              </a:spcBef>
              <a:spcAft>
                <a:spcPts val="1600"/>
              </a:spcAft>
              <a:buSzPts val="2400"/>
              <a:buFont typeface="Hind Siliguri Medium"/>
              <a:buNone/>
              <a:defRPr sz="2400">
                <a:latin typeface="Hind Siliguri Medium"/>
                <a:ea typeface="Hind Siliguri Medium"/>
                <a:cs typeface="Hind Siliguri Medium"/>
                <a:sym typeface="Hind Siliguri Medium"/>
              </a:defRPr>
            </a:lvl9pPr>
          </a:lstStyle>
          <a:p/>
        </p:txBody>
      </p:sp>
      <p:sp>
        <p:nvSpPr>
          <p:cNvPr id="2286" name="Google Shape;2286;p13"/>
          <p:cNvSpPr txBox="1"/>
          <p:nvPr>
            <p:ph idx="2" type="subTitle"/>
          </p:nvPr>
        </p:nvSpPr>
        <p:spPr>
          <a:xfrm>
            <a:off x="2017400" y="3744749"/>
            <a:ext cx="21489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2287" name="Google Shape;2287;p13"/>
          <p:cNvSpPr txBox="1"/>
          <p:nvPr>
            <p:ph idx="3" type="subTitle"/>
          </p:nvPr>
        </p:nvSpPr>
        <p:spPr>
          <a:xfrm>
            <a:off x="5933550" y="1744625"/>
            <a:ext cx="2148900" cy="35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400"/>
              <a:buFont typeface="Hind Siliguri Medium"/>
              <a:buNone/>
              <a:defRPr sz="2000">
                <a:latin typeface="Dosis"/>
                <a:ea typeface="Dosis"/>
                <a:cs typeface="Dosis"/>
                <a:sym typeface="Dosis"/>
              </a:defRPr>
            </a:lvl1pPr>
            <a:lvl2pPr lvl="1" rtl="0" algn="ctr">
              <a:spcBef>
                <a:spcPts val="0"/>
              </a:spcBef>
              <a:spcAft>
                <a:spcPts val="0"/>
              </a:spcAft>
              <a:buSzPts val="2400"/>
              <a:buFont typeface="Hind Siliguri Medium"/>
              <a:buNone/>
              <a:defRPr sz="2400">
                <a:latin typeface="Hind Siliguri Medium"/>
                <a:ea typeface="Hind Siliguri Medium"/>
                <a:cs typeface="Hind Siliguri Medium"/>
                <a:sym typeface="Hind Siliguri Medium"/>
              </a:defRPr>
            </a:lvl2pPr>
            <a:lvl3pPr lvl="2"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3pPr>
            <a:lvl4pPr lvl="3"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4pPr>
            <a:lvl5pPr lvl="4"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5pPr>
            <a:lvl6pPr lvl="5"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6pPr>
            <a:lvl7pPr lvl="6"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7pPr>
            <a:lvl8pPr lvl="7"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8pPr>
            <a:lvl9pPr lvl="8" rtl="0" algn="ctr">
              <a:spcBef>
                <a:spcPts val="1600"/>
              </a:spcBef>
              <a:spcAft>
                <a:spcPts val="1600"/>
              </a:spcAft>
              <a:buSzPts val="2400"/>
              <a:buFont typeface="Hind Siliguri Medium"/>
              <a:buNone/>
              <a:defRPr sz="2400">
                <a:latin typeface="Hind Siliguri Medium"/>
                <a:ea typeface="Hind Siliguri Medium"/>
                <a:cs typeface="Hind Siliguri Medium"/>
                <a:sym typeface="Hind Siliguri Medium"/>
              </a:defRPr>
            </a:lvl9pPr>
          </a:lstStyle>
          <a:p/>
        </p:txBody>
      </p:sp>
      <p:sp>
        <p:nvSpPr>
          <p:cNvPr id="2288" name="Google Shape;2288;p13"/>
          <p:cNvSpPr txBox="1"/>
          <p:nvPr>
            <p:ph idx="4" type="subTitle"/>
          </p:nvPr>
        </p:nvSpPr>
        <p:spPr>
          <a:xfrm>
            <a:off x="5933550" y="2186375"/>
            <a:ext cx="21489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2289" name="Google Shape;2289;p13"/>
          <p:cNvSpPr txBox="1"/>
          <p:nvPr>
            <p:ph idx="5" type="subTitle"/>
          </p:nvPr>
        </p:nvSpPr>
        <p:spPr>
          <a:xfrm>
            <a:off x="5933550" y="3305425"/>
            <a:ext cx="2148900" cy="35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400"/>
              <a:buFont typeface="Hind Siliguri Medium"/>
              <a:buNone/>
              <a:defRPr sz="2000">
                <a:latin typeface="Dosis"/>
                <a:ea typeface="Dosis"/>
                <a:cs typeface="Dosis"/>
                <a:sym typeface="Dosis"/>
              </a:defRPr>
            </a:lvl1pPr>
            <a:lvl2pPr lvl="1" rtl="0" algn="ctr">
              <a:spcBef>
                <a:spcPts val="0"/>
              </a:spcBef>
              <a:spcAft>
                <a:spcPts val="0"/>
              </a:spcAft>
              <a:buSzPts val="2400"/>
              <a:buFont typeface="Hind Siliguri Medium"/>
              <a:buNone/>
              <a:defRPr sz="2400">
                <a:latin typeface="Hind Siliguri Medium"/>
                <a:ea typeface="Hind Siliguri Medium"/>
                <a:cs typeface="Hind Siliguri Medium"/>
                <a:sym typeface="Hind Siliguri Medium"/>
              </a:defRPr>
            </a:lvl2pPr>
            <a:lvl3pPr lvl="2"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3pPr>
            <a:lvl4pPr lvl="3"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4pPr>
            <a:lvl5pPr lvl="4"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5pPr>
            <a:lvl6pPr lvl="5"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6pPr>
            <a:lvl7pPr lvl="6"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7pPr>
            <a:lvl8pPr lvl="7"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8pPr>
            <a:lvl9pPr lvl="8" rtl="0" algn="ctr">
              <a:spcBef>
                <a:spcPts val="1600"/>
              </a:spcBef>
              <a:spcAft>
                <a:spcPts val="1600"/>
              </a:spcAft>
              <a:buSzPts val="2400"/>
              <a:buFont typeface="Hind Siliguri Medium"/>
              <a:buNone/>
              <a:defRPr sz="2400">
                <a:latin typeface="Hind Siliguri Medium"/>
                <a:ea typeface="Hind Siliguri Medium"/>
                <a:cs typeface="Hind Siliguri Medium"/>
                <a:sym typeface="Hind Siliguri Medium"/>
              </a:defRPr>
            </a:lvl9pPr>
          </a:lstStyle>
          <a:p/>
        </p:txBody>
      </p:sp>
      <p:sp>
        <p:nvSpPr>
          <p:cNvPr id="2290" name="Google Shape;2290;p13"/>
          <p:cNvSpPr txBox="1"/>
          <p:nvPr>
            <p:ph idx="6" type="subTitle"/>
          </p:nvPr>
        </p:nvSpPr>
        <p:spPr>
          <a:xfrm>
            <a:off x="5933550" y="3744749"/>
            <a:ext cx="21489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2291" name="Google Shape;2291;p13"/>
          <p:cNvSpPr txBox="1"/>
          <p:nvPr>
            <p:ph idx="7" type="subTitle"/>
          </p:nvPr>
        </p:nvSpPr>
        <p:spPr>
          <a:xfrm>
            <a:off x="2017400" y="1744625"/>
            <a:ext cx="2148900" cy="35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400"/>
              <a:buFont typeface="Hind Siliguri Medium"/>
              <a:buNone/>
              <a:defRPr sz="2000">
                <a:latin typeface="Dosis"/>
                <a:ea typeface="Dosis"/>
                <a:cs typeface="Dosis"/>
                <a:sym typeface="Dosis"/>
              </a:defRPr>
            </a:lvl1pPr>
            <a:lvl2pPr lvl="1" rtl="0" algn="ctr">
              <a:spcBef>
                <a:spcPts val="0"/>
              </a:spcBef>
              <a:spcAft>
                <a:spcPts val="0"/>
              </a:spcAft>
              <a:buSzPts val="2400"/>
              <a:buFont typeface="Hind Siliguri Medium"/>
              <a:buNone/>
              <a:defRPr sz="2400">
                <a:latin typeface="Hind Siliguri Medium"/>
                <a:ea typeface="Hind Siliguri Medium"/>
                <a:cs typeface="Hind Siliguri Medium"/>
                <a:sym typeface="Hind Siliguri Medium"/>
              </a:defRPr>
            </a:lvl2pPr>
            <a:lvl3pPr lvl="2"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3pPr>
            <a:lvl4pPr lvl="3"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4pPr>
            <a:lvl5pPr lvl="4"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5pPr>
            <a:lvl6pPr lvl="5"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6pPr>
            <a:lvl7pPr lvl="6"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7pPr>
            <a:lvl8pPr lvl="7" rtl="0" algn="ctr">
              <a:spcBef>
                <a:spcPts val="1600"/>
              </a:spcBef>
              <a:spcAft>
                <a:spcPts val="0"/>
              </a:spcAft>
              <a:buSzPts val="2400"/>
              <a:buFont typeface="Hind Siliguri Medium"/>
              <a:buNone/>
              <a:defRPr sz="2400">
                <a:latin typeface="Hind Siliguri Medium"/>
                <a:ea typeface="Hind Siliguri Medium"/>
                <a:cs typeface="Hind Siliguri Medium"/>
                <a:sym typeface="Hind Siliguri Medium"/>
              </a:defRPr>
            </a:lvl8pPr>
            <a:lvl9pPr lvl="8" rtl="0" algn="ctr">
              <a:spcBef>
                <a:spcPts val="1600"/>
              </a:spcBef>
              <a:spcAft>
                <a:spcPts val="1600"/>
              </a:spcAft>
              <a:buSzPts val="2400"/>
              <a:buFont typeface="Hind Siliguri Medium"/>
              <a:buNone/>
              <a:defRPr sz="2400">
                <a:latin typeface="Hind Siliguri Medium"/>
                <a:ea typeface="Hind Siliguri Medium"/>
                <a:cs typeface="Hind Siliguri Medium"/>
                <a:sym typeface="Hind Siliguri Medium"/>
              </a:defRPr>
            </a:lvl9pPr>
          </a:lstStyle>
          <a:p/>
        </p:txBody>
      </p:sp>
      <p:sp>
        <p:nvSpPr>
          <p:cNvPr id="2292" name="Google Shape;2292;p13"/>
          <p:cNvSpPr txBox="1"/>
          <p:nvPr>
            <p:ph idx="8" type="subTitle"/>
          </p:nvPr>
        </p:nvSpPr>
        <p:spPr>
          <a:xfrm>
            <a:off x="2017400" y="2186375"/>
            <a:ext cx="21489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2293" name="Google Shape;2293;p1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b="0">
                <a:latin typeface="Dosis"/>
                <a:ea typeface="Dosis"/>
                <a:cs typeface="Dosis"/>
                <a:sym typeface="Dosis"/>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2294" name="Google Shape;2294;p13"/>
          <p:cNvSpPr txBox="1"/>
          <p:nvPr>
            <p:ph hasCustomPrompt="1" idx="9" type="title"/>
          </p:nvPr>
        </p:nvSpPr>
        <p:spPr>
          <a:xfrm>
            <a:off x="5019528" y="1735350"/>
            <a:ext cx="721200" cy="356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Hind Siliguri Medium"/>
              <a:buNone/>
              <a:defRPr sz="2400">
                <a:latin typeface="Dosis"/>
                <a:ea typeface="Dosis"/>
                <a:cs typeface="Dosis"/>
                <a:sym typeface="Dosis"/>
              </a:defRPr>
            </a:lvl1pPr>
            <a:lvl2pPr lvl="1"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2pPr>
            <a:lvl3pPr lvl="2"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3pPr>
            <a:lvl4pPr lvl="3"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4pPr>
            <a:lvl5pPr lvl="4"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5pPr>
            <a:lvl6pPr lvl="5"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6pPr>
            <a:lvl7pPr lvl="6"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7pPr>
            <a:lvl8pPr lvl="7"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8pPr>
            <a:lvl9pPr lvl="8"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9pPr>
          </a:lstStyle>
          <a:p>
            <a:r>
              <a:t>xx%</a:t>
            </a:r>
          </a:p>
        </p:txBody>
      </p:sp>
      <p:sp>
        <p:nvSpPr>
          <p:cNvPr id="2295" name="Google Shape;2295;p13"/>
          <p:cNvSpPr txBox="1"/>
          <p:nvPr>
            <p:ph hasCustomPrompt="1" idx="13" type="title"/>
          </p:nvPr>
        </p:nvSpPr>
        <p:spPr>
          <a:xfrm>
            <a:off x="5019528" y="3304650"/>
            <a:ext cx="721200" cy="356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Hind Siliguri Medium"/>
              <a:buNone/>
              <a:defRPr sz="2400">
                <a:latin typeface="Dosis"/>
                <a:ea typeface="Dosis"/>
                <a:cs typeface="Dosis"/>
                <a:sym typeface="Dosis"/>
              </a:defRPr>
            </a:lvl1pPr>
            <a:lvl2pPr lvl="1"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2pPr>
            <a:lvl3pPr lvl="2"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3pPr>
            <a:lvl4pPr lvl="3"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4pPr>
            <a:lvl5pPr lvl="4"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5pPr>
            <a:lvl6pPr lvl="5"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6pPr>
            <a:lvl7pPr lvl="6"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7pPr>
            <a:lvl8pPr lvl="7"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8pPr>
            <a:lvl9pPr lvl="8"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9pPr>
          </a:lstStyle>
          <a:p>
            <a:r>
              <a:t>xx%</a:t>
            </a:r>
          </a:p>
        </p:txBody>
      </p:sp>
      <p:sp>
        <p:nvSpPr>
          <p:cNvPr id="2296" name="Google Shape;2296;p13"/>
          <p:cNvSpPr txBox="1"/>
          <p:nvPr>
            <p:ph hasCustomPrompt="1" idx="14" type="title"/>
          </p:nvPr>
        </p:nvSpPr>
        <p:spPr>
          <a:xfrm>
            <a:off x="1148153" y="1735350"/>
            <a:ext cx="721200" cy="356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Hind Siliguri Medium"/>
              <a:buNone/>
              <a:defRPr sz="2400">
                <a:latin typeface="Dosis"/>
                <a:ea typeface="Dosis"/>
                <a:cs typeface="Dosis"/>
                <a:sym typeface="Dosis"/>
              </a:defRPr>
            </a:lvl1pPr>
            <a:lvl2pPr lvl="1"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2pPr>
            <a:lvl3pPr lvl="2"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3pPr>
            <a:lvl4pPr lvl="3"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4pPr>
            <a:lvl5pPr lvl="4"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5pPr>
            <a:lvl6pPr lvl="5"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6pPr>
            <a:lvl7pPr lvl="6"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7pPr>
            <a:lvl8pPr lvl="7"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8pPr>
            <a:lvl9pPr lvl="8"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9pPr>
          </a:lstStyle>
          <a:p>
            <a:r>
              <a:t>xx%</a:t>
            </a:r>
          </a:p>
        </p:txBody>
      </p:sp>
      <p:sp>
        <p:nvSpPr>
          <p:cNvPr id="2297" name="Google Shape;2297;p13"/>
          <p:cNvSpPr txBox="1"/>
          <p:nvPr>
            <p:ph hasCustomPrompt="1" idx="15" type="title"/>
          </p:nvPr>
        </p:nvSpPr>
        <p:spPr>
          <a:xfrm>
            <a:off x="1148153" y="3304650"/>
            <a:ext cx="721200" cy="356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Font typeface="Hind Siliguri Medium"/>
              <a:buNone/>
              <a:defRPr sz="2400">
                <a:latin typeface="Dosis"/>
                <a:ea typeface="Dosis"/>
                <a:cs typeface="Dosis"/>
                <a:sym typeface="Dosis"/>
              </a:defRPr>
            </a:lvl1pPr>
            <a:lvl2pPr lvl="1"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2pPr>
            <a:lvl3pPr lvl="2"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3pPr>
            <a:lvl4pPr lvl="3"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4pPr>
            <a:lvl5pPr lvl="4"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5pPr>
            <a:lvl6pPr lvl="5"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6pPr>
            <a:lvl7pPr lvl="6"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7pPr>
            <a:lvl8pPr lvl="7"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8pPr>
            <a:lvl9pPr lvl="8" rtl="0" algn="ctr">
              <a:spcBef>
                <a:spcPts val="0"/>
              </a:spcBef>
              <a:spcAft>
                <a:spcPts val="0"/>
              </a:spcAft>
              <a:buSzPts val="2000"/>
              <a:buFont typeface="Hind Siliguri Medium"/>
              <a:buNone/>
              <a:defRPr b="0" sz="2000">
                <a:latin typeface="Hind Siliguri Medium"/>
                <a:ea typeface="Hind Siliguri Medium"/>
                <a:cs typeface="Hind Siliguri Medium"/>
                <a:sym typeface="Hind Siliguri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2298" name="Shape 2298"/>
        <p:cNvGrpSpPr/>
        <p:nvPr/>
      </p:nvGrpSpPr>
      <p:grpSpPr>
        <a:xfrm>
          <a:off x="0" y="0"/>
          <a:ext cx="0" cy="0"/>
          <a:chOff x="0" y="0"/>
          <a:chExt cx="0" cy="0"/>
        </a:xfrm>
      </p:grpSpPr>
      <p:grpSp>
        <p:nvGrpSpPr>
          <p:cNvPr id="2299" name="Google Shape;2299;p14"/>
          <p:cNvGrpSpPr/>
          <p:nvPr/>
        </p:nvGrpSpPr>
        <p:grpSpPr>
          <a:xfrm>
            <a:off x="-31525" y="-228650"/>
            <a:ext cx="9175500" cy="6099300"/>
            <a:chOff x="-31525" y="-228650"/>
            <a:chExt cx="9175500" cy="6099300"/>
          </a:xfrm>
        </p:grpSpPr>
        <p:sp>
          <p:nvSpPr>
            <p:cNvPr id="2300" name="Google Shape;2300;p14"/>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14"/>
            <p:cNvGrpSpPr/>
            <p:nvPr/>
          </p:nvGrpSpPr>
          <p:grpSpPr>
            <a:xfrm>
              <a:off x="-10" y="-228620"/>
              <a:ext cx="9143697" cy="6099216"/>
              <a:chOff x="238125" y="471975"/>
              <a:chExt cx="7132925" cy="4757950"/>
            </a:xfrm>
          </p:grpSpPr>
          <p:sp>
            <p:nvSpPr>
              <p:cNvPr id="2302" name="Google Shape;2302;p14"/>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4"/>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4"/>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5" name="Google Shape;2305;p14"/>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14"/>
            <p:cNvGrpSpPr/>
            <p:nvPr/>
          </p:nvGrpSpPr>
          <p:grpSpPr>
            <a:xfrm>
              <a:off x="201120" y="-173787"/>
              <a:ext cx="8824055" cy="6026084"/>
              <a:chOff x="395025" y="514750"/>
              <a:chExt cx="6883575" cy="4700900"/>
            </a:xfrm>
          </p:grpSpPr>
          <p:sp>
            <p:nvSpPr>
              <p:cNvPr id="2307" name="Google Shape;2307;p14"/>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4"/>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4"/>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4"/>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4"/>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4"/>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4"/>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4"/>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4"/>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4"/>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4"/>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4"/>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4"/>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4"/>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4"/>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4"/>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4"/>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4"/>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4"/>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4"/>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4"/>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4"/>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4"/>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4"/>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4"/>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4"/>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4"/>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4"/>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4"/>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4"/>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4"/>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4"/>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4"/>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4"/>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4"/>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4"/>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4"/>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4"/>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4"/>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4"/>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4"/>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4"/>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4"/>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4"/>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4"/>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4"/>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4"/>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4"/>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4"/>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4"/>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4"/>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4"/>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4"/>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4"/>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4"/>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4"/>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4"/>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4"/>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4"/>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4"/>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4"/>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4"/>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4"/>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4"/>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4"/>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4"/>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4"/>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4"/>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4"/>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4"/>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4"/>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4"/>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4"/>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4"/>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4"/>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4"/>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4"/>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4"/>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4"/>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4"/>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4"/>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4"/>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4"/>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4"/>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4"/>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4"/>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4"/>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4"/>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4"/>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4"/>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4"/>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4"/>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4"/>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4"/>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4"/>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4"/>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4"/>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4"/>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4"/>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4"/>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4"/>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4"/>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4"/>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4"/>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4"/>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4"/>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4"/>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4"/>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4"/>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4"/>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4"/>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4"/>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4"/>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7" name="Google Shape;2487;p14"/>
          <p:cNvGrpSpPr/>
          <p:nvPr/>
        </p:nvGrpSpPr>
        <p:grpSpPr>
          <a:xfrm>
            <a:off x="-2493951" y="-952995"/>
            <a:ext cx="12235103" cy="8604060"/>
            <a:chOff x="-2493951" y="-952995"/>
            <a:chExt cx="12235103" cy="8604060"/>
          </a:xfrm>
        </p:grpSpPr>
        <p:grpSp>
          <p:nvGrpSpPr>
            <p:cNvPr id="2488" name="Google Shape;2488;p14"/>
            <p:cNvGrpSpPr/>
            <p:nvPr/>
          </p:nvGrpSpPr>
          <p:grpSpPr>
            <a:xfrm>
              <a:off x="-2493951" y="2659394"/>
              <a:ext cx="4991671" cy="4991671"/>
              <a:chOff x="-1258000" y="444900"/>
              <a:chExt cx="3166500" cy="3166500"/>
            </a:xfrm>
          </p:grpSpPr>
          <p:sp>
            <p:nvSpPr>
              <p:cNvPr id="2489" name="Google Shape;2489;p14"/>
              <p:cNvSpPr/>
              <p:nvPr/>
            </p:nvSpPr>
            <p:spPr>
              <a:xfrm>
                <a:off x="-1258000" y="444900"/>
                <a:ext cx="3166500" cy="316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
              <p:cNvSpPr/>
              <p:nvPr/>
            </p:nvSpPr>
            <p:spPr>
              <a:xfrm>
                <a:off x="-1163375" y="539400"/>
                <a:ext cx="2977500" cy="297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
              <p:cNvSpPr/>
              <p:nvPr/>
            </p:nvSpPr>
            <p:spPr>
              <a:xfrm>
                <a:off x="-1070605" y="632156"/>
                <a:ext cx="2791800" cy="27918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
              <p:cNvSpPr/>
              <p:nvPr/>
            </p:nvSpPr>
            <p:spPr>
              <a:xfrm>
                <a:off x="-1087025" y="615751"/>
                <a:ext cx="2824800" cy="282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
              <p:cNvSpPr/>
              <p:nvPr/>
            </p:nvSpPr>
            <p:spPr>
              <a:xfrm>
                <a:off x="-999001" y="703700"/>
                <a:ext cx="2648700" cy="26487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
              <p:cNvSpPr/>
              <p:nvPr/>
            </p:nvSpPr>
            <p:spPr>
              <a:xfrm>
                <a:off x="-999012" y="703750"/>
                <a:ext cx="2648700" cy="264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5" name="Google Shape;2495;p14"/>
              <p:cNvGrpSpPr/>
              <p:nvPr/>
            </p:nvGrpSpPr>
            <p:grpSpPr>
              <a:xfrm>
                <a:off x="-915045" y="787710"/>
                <a:ext cx="2480778" cy="2480778"/>
                <a:chOff x="4053950" y="1851775"/>
                <a:chExt cx="447600" cy="447600"/>
              </a:xfrm>
            </p:grpSpPr>
            <p:sp>
              <p:nvSpPr>
                <p:cNvPr id="2496" name="Google Shape;2496;p14"/>
                <p:cNvSpPr/>
                <p:nvPr/>
              </p:nvSpPr>
              <p:spPr>
                <a:xfrm>
                  <a:off x="4053950" y="1851775"/>
                  <a:ext cx="447600" cy="447600"/>
                </a:xfrm>
                <a:custGeom>
                  <a:rect b="b" l="l" r="r" t="t"/>
                  <a:pathLst>
                    <a:path extrusionOk="0" h="17904" w="17904">
                      <a:moveTo>
                        <a:pt x="8938" y="1"/>
                      </a:moveTo>
                      <a:cubicBezTo>
                        <a:pt x="3998" y="1"/>
                        <a:pt x="1" y="4027"/>
                        <a:pt x="1" y="8966"/>
                      </a:cubicBezTo>
                      <a:cubicBezTo>
                        <a:pt x="1" y="13906"/>
                        <a:pt x="3998" y="17903"/>
                        <a:pt x="8938" y="17903"/>
                      </a:cubicBezTo>
                      <a:cubicBezTo>
                        <a:pt x="13877" y="17903"/>
                        <a:pt x="17903" y="13906"/>
                        <a:pt x="17903" y="8966"/>
                      </a:cubicBezTo>
                      <a:cubicBezTo>
                        <a:pt x="17903" y="4027"/>
                        <a:pt x="13877" y="1"/>
                        <a:pt x="8938" y="1"/>
                      </a:cubicBezTo>
                      <a:close/>
                    </a:path>
                  </a:pathLst>
                </a:custGeom>
                <a:solidFill>
                  <a:schemeClr val="accent5"/>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
                <p:cNvSpPr/>
                <p:nvPr/>
              </p:nvSpPr>
              <p:spPr>
                <a:xfrm>
                  <a:off x="4076100" y="1874625"/>
                  <a:ext cx="402600" cy="401900"/>
                </a:xfrm>
                <a:custGeom>
                  <a:rect b="b" l="l" r="r" t="t"/>
                  <a:pathLst>
                    <a:path extrusionOk="0" h="16076" w="16104">
                      <a:moveTo>
                        <a:pt x="8052" y="0"/>
                      </a:moveTo>
                      <a:cubicBezTo>
                        <a:pt x="3626" y="0"/>
                        <a:pt x="1" y="3598"/>
                        <a:pt x="1" y="8052"/>
                      </a:cubicBezTo>
                      <a:cubicBezTo>
                        <a:pt x="1" y="12478"/>
                        <a:pt x="3626" y="16076"/>
                        <a:pt x="8052" y="16076"/>
                      </a:cubicBezTo>
                      <a:cubicBezTo>
                        <a:pt x="12506" y="16076"/>
                        <a:pt x="16104" y="12478"/>
                        <a:pt x="16104" y="8052"/>
                      </a:cubicBezTo>
                      <a:cubicBezTo>
                        <a:pt x="16104" y="3598"/>
                        <a:pt x="12506" y="0"/>
                        <a:pt x="8052"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4"/>
                <p:cNvSpPr/>
                <p:nvPr/>
              </p:nvSpPr>
              <p:spPr>
                <a:xfrm>
                  <a:off x="4319475" y="1881075"/>
                  <a:ext cx="152775" cy="315500"/>
                </a:xfrm>
                <a:custGeom>
                  <a:rect b="b" l="l" r="r" t="t"/>
                  <a:pathLst>
                    <a:path extrusionOk="0" h="12620" w="6111">
                      <a:moveTo>
                        <a:pt x="373" y="0"/>
                      </a:moveTo>
                      <a:cubicBezTo>
                        <a:pt x="145" y="427"/>
                        <a:pt x="1" y="914"/>
                        <a:pt x="1" y="1371"/>
                      </a:cubicBezTo>
                      <a:cubicBezTo>
                        <a:pt x="1" y="1828"/>
                        <a:pt x="115" y="2284"/>
                        <a:pt x="373" y="2627"/>
                      </a:cubicBezTo>
                      <a:cubicBezTo>
                        <a:pt x="659" y="3027"/>
                        <a:pt x="1086" y="3255"/>
                        <a:pt x="1485" y="3511"/>
                      </a:cubicBezTo>
                      <a:cubicBezTo>
                        <a:pt x="2228" y="3998"/>
                        <a:pt x="2771" y="4626"/>
                        <a:pt x="2742" y="5539"/>
                      </a:cubicBezTo>
                      <a:cubicBezTo>
                        <a:pt x="2742" y="6396"/>
                        <a:pt x="2429" y="7223"/>
                        <a:pt x="2342" y="8079"/>
                      </a:cubicBezTo>
                      <a:cubicBezTo>
                        <a:pt x="2257" y="8936"/>
                        <a:pt x="2285" y="9822"/>
                        <a:pt x="2570" y="10621"/>
                      </a:cubicBezTo>
                      <a:cubicBezTo>
                        <a:pt x="2970" y="11649"/>
                        <a:pt x="3799" y="12305"/>
                        <a:pt x="4740" y="12620"/>
                      </a:cubicBezTo>
                      <a:cubicBezTo>
                        <a:pt x="5055" y="12220"/>
                        <a:pt x="5311" y="11791"/>
                        <a:pt x="5540" y="11364"/>
                      </a:cubicBezTo>
                      <a:cubicBezTo>
                        <a:pt x="4969" y="10850"/>
                        <a:pt x="4541" y="10192"/>
                        <a:pt x="4370" y="9393"/>
                      </a:cubicBezTo>
                      <a:cubicBezTo>
                        <a:pt x="4085" y="7908"/>
                        <a:pt x="5055" y="6709"/>
                        <a:pt x="6111" y="5795"/>
                      </a:cubicBezTo>
                      <a:cubicBezTo>
                        <a:pt x="5398" y="2970"/>
                        <a:pt x="3198" y="743"/>
                        <a:pt x="373" y="0"/>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
                <p:cNvSpPr/>
                <p:nvPr/>
              </p:nvSpPr>
              <p:spPr>
                <a:xfrm>
                  <a:off x="4143200" y="1875350"/>
                  <a:ext cx="180600" cy="229900"/>
                </a:xfrm>
                <a:custGeom>
                  <a:rect b="b" l="l" r="r" t="t"/>
                  <a:pathLst>
                    <a:path extrusionOk="0" h="9196" w="7224">
                      <a:moveTo>
                        <a:pt x="4825" y="1"/>
                      </a:moveTo>
                      <a:lnTo>
                        <a:pt x="4825" y="1"/>
                      </a:lnTo>
                      <a:cubicBezTo>
                        <a:pt x="2970" y="115"/>
                        <a:pt x="1284" y="857"/>
                        <a:pt x="1" y="2027"/>
                      </a:cubicBezTo>
                      <a:cubicBezTo>
                        <a:pt x="713" y="2571"/>
                        <a:pt x="1741" y="2742"/>
                        <a:pt x="2570" y="3112"/>
                      </a:cubicBezTo>
                      <a:cubicBezTo>
                        <a:pt x="3941" y="3740"/>
                        <a:pt x="4626" y="5110"/>
                        <a:pt x="4854" y="6538"/>
                      </a:cubicBezTo>
                      <a:cubicBezTo>
                        <a:pt x="4939" y="7196"/>
                        <a:pt x="4969" y="7881"/>
                        <a:pt x="5224" y="8479"/>
                      </a:cubicBezTo>
                      <a:cubicBezTo>
                        <a:pt x="5368" y="8822"/>
                        <a:pt x="5681" y="9194"/>
                        <a:pt x="6081" y="9194"/>
                      </a:cubicBezTo>
                      <a:cubicBezTo>
                        <a:pt x="6094" y="9195"/>
                        <a:pt x="6107" y="9196"/>
                        <a:pt x="6120" y="9196"/>
                      </a:cubicBezTo>
                      <a:cubicBezTo>
                        <a:pt x="6496" y="9196"/>
                        <a:pt x="6714" y="8812"/>
                        <a:pt x="6853" y="8509"/>
                      </a:cubicBezTo>
                      <a:cubicBezTo>
                        <a:pt x="7223" y="7538"/>
                        <a:pt x="6652" y="6538"/>
                        <a:pt x="6168" y="5739"/>
                      </a:cubicBezTo>
                      <a:cubicBezTo>
                        <a:pt x="5738" y="4996"/>
                        <a:pt x="5282" y="4254"/>
                        <a:pt x="4969" y="3454"/>
                      </a:cubicBezTo>
                      <a:cubicBezTo>
                        <a:pt x="4653" y="2598"/>
                        <a:pt x="4539" y="1684"/>
                        <a:pt x="4683" y="771"/>
                      </a:cubicBezTo>
                      <a:cubicBezTo>
                        <a:pt x="4711" y="515"/>
                        <a:pt x="4768" y="257"/>
                        <a:pt x="4825" y="1"/>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
                <p:cNvSpPr/>
                <p:nvPr/>
              </p:nvSpPr>
              <p:spPr>
                <a:xfrm>
                  <a:off x="4076100" y="1968825"/>
                  <a:ext cx="275550" cy="306275"/>
                </a:xfrm>
                <a:custGeom>
                  <a:rect b="b" l="l" r="r" t="t"/>
                  <a:pathLst>
                    <a:path extrusionOk="0" h="12251" w="11022">
                      <a:moveTo>
                        <a:pt x="1228" y="1"/>
                      </a:moveTo>
                      <a:cubicBezTo>
                        <a:pt x="458" y="1257"/>
                        <a:pt x="1" y="2714"/>
                        <a:pt x="1" y="4284"/>
                      </a:cubicBezTo>
                      <a:cubicBezTo>
                        <a:pt x="1" y="4599"/>
                        <a:pt x="28" y="4912"/>
                        <a:pt x="58" y="5227"/>
                      </a:cubicBezTo>
                      <a:cubicBezTo>
                        <a:pt x="572" y="4912"/>
                        <a:pt x="1086" y="4626"/>
                        <a:pt x="1657" y="4599"/>
                      </a:cubicBezTo>
                      <a:cubicBezTo>
                        <a:pt x="2513" y="4599"/>
                        <a:pt x="2913" y="5426"/>
                        <a:pt x="2998" y="6141"/>
                      </a:cubicBezTo>
                      <a:cubicBezTo>
                        <a:pt x="3142" y="7481"/>
                        <a:pt x="2856" y="8852"/>
                        <a:pt x="3199" y="10165"/>
                      </a:cubicBezTo>
                      <a:cubicBezTo>
                        <a:pt x="3256" y="10394"/>
                        <a:pt x="3340" y="10652"/>
                        <a:pt x="3455" y="10880"/>
                      </a:cubicBezTo>
                      <a:cubicBezTo>
                        <a:pt x="3854" y="11166"/>
                        <a:pt x="4284" y="11394"/>
                        <a:pt x="4740" y="11593"/>
                      </a:cubicBezTo>
                      <a:cubicBezTo>
                        <a:pt x="5197" y="11508"/>
                        <a:pt x="5654" y="11136"/>
                        <a:pt x="6054" y="10880"/>
                      </a:cubicBezTo>
                      <a:cubicBezTo>
                        <a:pt x="6415" y="10651"/>
                        <a:pt x="6803" y="10499"/>
                        <a:pt x="7207" y="10499"/>
                      </a:cubicBezTo>
                      <a:cubicBezTo>
                        <a:pt x="7409" y="10499"/>
                        <a:pt x="7615" y="10537"/>
                        <a:pt x="7824" y="10622"/>
                      </a:cubicBezTo>
                      <a:cubicBezTo>
                        <a:pt x="8338" y="10823"/>
                        <a:pt x="8708" y="11280"/>
                        <a:pt x="8966" y="11764"/>
                      </a:cubicBezTo>
                      <a:cubicBezTo>
                        <a:pt x="9050" y="11908"/>
                        <a:pt x="9137" y="12079"/>
                        <a:pt x="9194" y="12251"/>
                      </a:cubicBezTo>
                      <a:cubicBezTo>
                        <a:pt x="9823" y="12164"/>
                        <a:pt x="10421" y="11992"/>
                        <a:pt x="11022" y="11764"/>
                      </a:cubicBezTo>
                      <a:cubicBezTo>
                        <a:pt x="10878" y="11421"/>
                        <a:pt x="10793" y="11079"/>
                        <a:pt x="10679" y="10736"/>
                      </a:cubicBezTo>
                      <a:cubicBezTo>
                        <a:pt x="10364" y="9594"/>
                        <a:pt x="9823" y="8596"/>
                        <a:pt x="8738" y="8025"/>
                      </a:cubicBezTo>
                      <a:cubicBezTo>
                        <a:pt x="7908" y="7596"/>
                        <a:pt x="6853" y="7367"/>
                        <a:pt x="6396" y="6483"/>
                      </a:cubicBezTo>
                      <a:cubicBezTo>
                        <a:pt x="5940" y="5512"/>
                        <a:pt x="6367" y="4455"/>
                        <a:pt x="6282" y="3484"/>
                      </a:cubicBezTo>
                      <a:cubicBezTo>
                        <a:pt x="6195" y="2258"/>
                        <a:pt x="5083" y="1858"/>
                        <a:pt x="4026" y="1630"/>
                      </a:cubicBezTo>
                      <a:cubicBezTo>
                        <a:pt x="3112" y="1429"/>
                        <a:pt x="1856" y="1257"/>
                        <a:pt x="1371" y="287"/>
                      </a:cubicBezTo>
                      <a:cubicBezTo>
                        <a:pt x="1314" y="202"/>
                        <a:pt x="1257" y="115"/>
                        <a:pt x="1228" y="1"/>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1" name="Google Shape;2501;p14"/>
            <p:cNvGrpSpPr/>
            <p:nvPr/>
          </p:nvGrpSpPr>
          <p:grpSpPr>
            <a:xfrm flipH="1">
              <a:off x="713218" y="-952995"/>
              <a:ext cx="2146916" cy="1873435"/>
              <a:chOff x="7370668" y="1170600"/>
              <a:chExt cx="2146916" cy="1873435"/>
            </a:xfrm>
          </p:grpSpPr>
          <p:sp>
            <p:nvSpPr>
              <p:cNvPr id="2502" name="Google Shape;2502;p14"/>
              <p:cNvSpPr/>
              <p:nvPr/>
            </p:nvSpPr>
            <p:spPr>
              <a:xfrm>
                <a:off x="7644151" y="1232874"/>
                <a:ext cx="1620711" cy="1620566"/>
              </a:xfrm>
              <a:custGeom>
                <a:rect b="b" l="l" r="r" t="t"/>
                <a:pathLst>
                  <a:path extrusionOk="0" h="11164" w="11165">
                    <a:moveTo>
                      <a:pt x="5569" y="1"/>
                    </a:moveTo>
                    <a:cubicBezTo>
                      <a:pt x="2513" y="1"/>
                      <a:pt x="0" y="2484"/>
                      <a:pt x="0" y="5567"/>
                    </a:cubicBezTo>
                    <a:cubicBezTo>
                      <a:pt x="0" y="8651"/>
                      <a:pt x="2513" y="11163"/>
                      <a:pt x="5569" y="11163"/>
                    </a:cubicBezTo>
                    <a:cubicBezTo>
                      <a:pt x="8653" y="11163"/>
                      <a:pt x="11165" y="8651"/>
                      <a:pt x="11165" y="5567"/>
                    </a:cubicBezTo>
                    <a:cubicBezTo>
                      <a:pt x="11165" y="2484"/>
                      <a:pt x="8653" y="1"/>
                      <a:pt x="5569" y="1"/>
                    </a:cubicBezTo>
                    <a:close/>
                  </a:path>
                </a:pathLst>
              </a:custGeom>
              <a:solidFill>
                <a:schemeClr val="accent5"/>
              </a:solidFill>
              <a:ln>
                <a:noFill/>
              </a:ln>
              <a:effectLst>
                <a:outerShdw blurRad="57150" rotWithShape="0" algn="bl" dir="540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4"/>
              <p:cNvSpPr/>
              <p:nvPr/>
            </p:nvSpPr>
            <p:spPr>
              <a:xfrm>
                <a:off x="7988328" y="1232874"/>
                <a:ext cx="1036297" cy="315433"/>
              </a:xfrm>
              <a:custGeom>
                <a:rect b="b" l="l" r="r" t="t"/>
                <a:pathLst>
                  <a:path extrusionOk="0" h="2173" w="7139">
                    <a:moveTo>
                      <a:pt x="3198" y="1"/>
                    </a:moveTo>
                    <a:cubicBezTo>
                      <a:pt x="2026" y="1"/>
                      <a:pt x="914" y="371"/>
                      <a:pt x="0" y="999"/>
                    </a:cubicBezTo>
                    <a:cubicBezTo>
                      <a:pt x="990" y="1824"/>
                      <a:pt x="2351" y="2172"/>
                      <a:pt x="3648" y="2172"/>
                    </a:cubicBezTo>
                    <a:cubicBezTo>
                      <a:pt x="3698" y="2172"/>
                      <a:pt x="3747" y="2172"/>
                      <a:pt x="3796" y="2171"/>
                    </a:cubicBezTo>
                    <a:cubicBezTo>
                      <a:pt x="4938" y="2141"/>
                      <a:pt x="6023" y="1798"/>
                      <a:pt x="7138" y="1600"/>
                    </a:cubicBezTo>
                    <a:cubicBezTo>
                      <a:pt x="6110" y="599"/>
                      <a:pt x="4740" y="1"/>
                      <a:pt x="3198" y="1"/>
                    </a:cubicBezTo>
                    <a:close/>
                  </a:path>
                </a:pathLst>
              </a:custGeom>
              <a:solidFill>
                <a:schemeClr val="accent6"/>
              </a:solidFill>
              <a:ln>
                <a:noFill/>
              </a:ln>
              <a:effectLst>
                <a:outerShdw blurRad="57150" rotWithShape="0" algn="bl" dir="5400000" dist="19050">
                  <a:srgbClr val="000000">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
              <p:cNvSpPr/>
              <p:nvPr/>
            </p:nvSpPr>
            <p:spPr>
              <a:xfrm>
                <a:off x="8124925" y="2463696"/>
                <a:ext cx="1019604" cy="389755"/>
              </a:xfrm>
              <a:custGeom>
                <a:rect b="b" l="l" r="r" t="t"/>
                <a:pathLst>
                  <a:path extrusionOk="0" h="2685" w="7024">
                    <a:moveTo>
                      <a:pt x="7024" y="0"/>
                    </a:moveTo>
                    <a:lnTo>
                      <a:pt x="7024" y="0"/>
                    </a:lnTo>
                    <a:cubicBezTo>
                      <a:pt x="5768" y="229"/>
                      <a:pt x="4569" y="743"/>
                      <a:pt x="3369" y="1343"/>
                    </a:cubicBezTo>
                    <a:cubicBezTo>
                      <a:pt x="2380" y="1864"/>
                      <a:pt x="1259" y="2201"/>
                      <a:pt x="132" y="2201"/>
                    </a:cubicBezTo>
                    <a:cubicBezTo>
                      <a:pt x="88" y="2201"/>
                      <a:pt x="44" y="2201"/>
                      <a:pt x="0" y="2200"/>
                    </a:cubicBezTo>
                    <a:lnTo>
                      <a:pt x="0" y="2200"/>
                    </a:lnTo>
                    <a:cubicBezTo>
                      <a:pt x="686" y="2513"/>
                      <a:pt x="1458" y="2684"/>
                      <a:pt x="2257" y="2684"/>
                    </a:cubicBezTo>
                    <a:cubicBezTo>
                      <a:pt x="4283" y="2684"/>
                      <a:pt x="6053" y="1599"/>
                      <a:pt x="7024" y="0"/>
                    </a:cubicBezTo>
                    <a:close/>
                  </a:path>
                </a:pathLst>
              </a:custGeom>
              <a:solidFill>
                <a:schemeClr val="accent6"/>
              </a:solidFill>
              <a:ln>
                <a:noFill/>
              </a:ln>
              <a:effectLst>
                <a:outerShdw blurRad="57150" rotWithShape="0" algn="bl" dir="5400000" dist="19050">
                  <a:srgbClr val="000000">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
              <p:cNvSpPr/>
              <p:nvPr/>
            </p:nvSpPr>
            <p:spPr>
              <a:xfrm>
                <a:off x="7644151" y="1667922"/>
                <a:ext cx="1620711" cy="743074"/>
              </a:xfrm>
              <a:custGeom>
                <a:rect b="b" l="l" r="r" t="t"/>
                <a:pathLst>
                  <a:path extrusionOk="0" h="5119" w="11165">
                    <a:moveTo>
                      <a:pt x="10537" y="0"/>
                    </a:moveTo>
                    <a:cubicBezTo>
                      <a:pt x="10194" y="430"/>
                      <a:pt x="9623" y="800"/>
                      <a:pt x="9251" y="1028"/>
                    </a:cubicBezTo>
                    <a:cubicBezTo>
                      <a:pt x="8441" y="1526"/>
                      <a:pt x="7486" y="1808"/>
                      <a:pt x="6521" y="1808"/>
                    </a:cubicBezTo>
                    <a:cubicBezTo>
                      <a:pt x="6432" y="1808"/>
                      <a:pt x="6343" y="1805"/>
                      <a:pt x="6254" y="1800"/>
                    </a:cubicBezTo>
                    <a:cubicBezTo>
                      <a:pt x="5083" y="1714"/>
                      <a:pt x="4112" y="971"/>
                      <a:pt x="2999" y="686"/>
                    </a:cubicBezTo>
                    <a:cubicBezTo>
                      <a:pt x="2650" y="598"/>
                      <a:pt x="2305" y="561"/>
                      <a:pt x="1961" y="561"/>
                    </a:cubicBezTo>
                    <a:cubicBezTo>
                      <a:pt x="1405" y="561"/>
                      <a:pt x="851" y="659"/>
                      <a:pt x="286" y="800"/>
                    </a:cubicBezTo>
                    <a:cubicBezTo>
                      <a:pt x="115" y="1344"/>
                      <a:pt x="0" y="1942"/>
                      <a:pt x="0" y="2570"/>
                    </a:cubicBezTo>
                    <a:cubicBezTo>
                      <a:pt x="0" y="3141"/>
                      <a:pt x="87" y="3712"/>
                      <a:pt x="259" y="4226"/>
                    </a:cubicBezTo>
                    <a:cubicBezTo>
                      <a:pt x="1225" y="4920"/>
                      <a:pt x="2592" y="5118"/>
                      <a:pt x="3839" y="5118"/>
                    </a:cubicBezTo>
                    <a:cubicBezTo>
                      <a:pt x="4287" y="5118"/>
                      <a:pt x="4720" y="5093"/>
                      <a:pt x="5112" y="5055"/>
                    </a:cubicBezTo>
                    <a:cubicBezTo>
                      <a:pt x="6426" y="4941"/>
                      <a:pt x="7652" y="4541"/>
                      <a:pt x="8794" y="3883"/>
                    </a:cubicBezTo>
                    <a:cubicBezTo>
                      <a:pt x="9594" y="3427"/>
                      <a:pt x="10366" y="2885"/>
                      <a:pt x="11165" y="2371"/>
                    </a:cubicBezTo>
                    <a:cubicBezTo>
                      <a:pt x="11135" y="1515"/>
                      <a:pt x="10907" y="715"/>
                      <a:pt x="10537" y="0"/>
                    </a:cubicBezTo>
                    <a:close/>
                  </a:path>
                </a:pathLst>
              </a:custGeom>
              <a:solidFill>
                <a:schemeClr val="accent6"/>
              </a:solidFill>
              <a:ln>
                <a:noFill/>
              </a:ln>
              <a:effectLst>
                <a:outerShdw blurRad="57150" rotWithShape="0" algn="bl" dir="5400000" dist="19050">
                  <a:srgbClr val="000000">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
              <p:cNvSpPr/>
              <p:nvPr/>
            </p:nvSpPr>
            <p:spPr>
              <a:xfrm>
                <a:off x="7370668" y="1170600"/>
                <a:ext cx="2146916" cy="1873435"/>
              </a:xfrm>
              <a:custGeom>
                <a:rect b="b" l="l" r="r" t="t"/>
                <a:pathLst>
                  <a:path extrusionOk="0" h="12906" w="14790">
                    <a:moveTo>
                      <a:pt x="658" y="0"/>
                    </a:moveTo>
                    <a:cubicBezTo>
                      <a:pt x="571" y="0"/>
                      <a:pt x="429" y="30"/>
                      <a:pt x="286" y="115"/>
                    </a:cubicBezTo>
                    <a:cubicBezTo>
                      <a:pt x="171" y="201"/>
                      <a:pt x="87" y="373"/>
                      <a:pt x="57" y="514"/>
                    </a:cubicBezTo>
                    <a:cubicBezTo>
                      <a:pt x="0" y="772"/>
                      <a:pt x="57" y="944"/>
                      <a:pt x="114" y="1085"/>
                    </a:cubicBezTo>
                    <a:cubicBezTo>
                      <a:pt x="228" y="1401"/>
                      <a:pt x="372" y="1656"/>
                      <a:pt x="514" y="1914"/>
                    </a:cubicBezTo>
                    <a:cubicBezTo>
                      <a:pt x="799" y="2428"/>
                      <a:pt x="1142" y="2885"/>
                      <a:pt x="1514" y="3342"/>
                    </a:cubicBezTo>
                    <a:cubicBezTo>
                      <a:pt x="2942" y="5082"/>
                      <a:pt x="4568" y="6654"/>
                      <a:pt x="6281" y="8139"/>
                    </a:cubicBezTo>
                    <a:cubicBezTo>
                      <a:pt x="7138" y="8851"/>
                      <a:pt x="7994" y="9566"/>
                      <a:pt x="8908" y="10222"/>
                    </a:cubicBezTo>
                    <a:cubicBezTo>
                      <a:pt x="9822" y="10879"/>
                      <a:pt x="10765" y="11535"/>
                      <a:pt x="11763" y="12079"/>
                    </a:cubicBezTo>
                    <a:cubicBezTo>
                      <a:pt x="12277" y="12334"/>
                      <a:pt x="12791" y="12620"/>
                      <a:pt x="13362" y="12791"/>
                    </a:cubicBezTo>
                    <a:cubicBezTo>
                      <a:pt x="13506" y="12848"/>
                      <a:pt x="13677" y="12878"/>
                      <a:pt x="13848" y="12905"/>
                    </a:cubicBezTo>
                    <a:lnTo>
                      <a:pt x="14134" y="12905"/>
                    </a:lnTo>
                    <a:cubicBezTo>
                      <a:pt x="14248" y="12878"/>
                      <a:pt x="14362" y="12878"/>
                      <a:pt x="14504" y="12764"/>
                    </a:cubicBezTo>
                    <a:cubicBezTo>
                      <a:pt x="14648" y="12677"/>
                      <a:pt x="14732" y="12535"/>
                      <a:pt x="14762" y="12392"/>
                    </a:cubicBezTo>
                    <a:cubicBezTo>
                      <a:pt x="14789" y="12250"/>
                      <a:pt x="14762" y="12163"/>
                      <a:pt x="14762" y="12049"/>
                    </a:cubicBezTo>
                    <a:cubicBezTo>
                      <a:pt x="14732" y="11850"/>
                      <a:pt x="14648" y="11706"/>
                      <a:pt x="14591" y="11565"/>
                    </a:cubicBezTo>
                    <a:cubicBezTo>
                      <a:pt x="14447" y="11307"/>
                      <a:pt x="14276" y="11051"/>
                      <a:pt x="14104" y="10822"/>
                    </a:cubicBezTo>
                    <a:cubicBezTo>
                      <a:pt x="13933" y="10594"/>
                      <a:pt x="13762" y="10366"/>
                      <a:pt x="13563" y="10165"/>
                    </a:cubicBezTo>
                    <a:cubicBezTo>
                      <a:pt x="13191" y="9737"/>
                      <a:pt x="12791" y="9338"/>
                      <a:pt x="12391" y="8965"/>
                    </a:cubicBezTo>
                    <a:cubicBezTo>
                      <a:pt x="12358" y="8932"/>
                      <a:pt x="12325" y="8918"/>
                      <a:pt x="12292" y="8918"/>
                    </a:cubicBezTo>
                    <a:cubicBezTo>
                      <a:pt x="12268" y="8918"/>
                      <a:pt x="12244" y="8926"/>
                      <a:pt x="12220" y="8938"/>
                    </a:cubicBezTo>
                    <a:cubicBezTo>
                      <a:pt x="12163" y="8995"/>
                      <a:pt x="12163" y="9080"/>
                      <a:pt x="12192" y="9109"/>
                    </a:cubicBezTo>
                    <a:cubicBezTo>
                      <a:pt x="12535" y="9566"/>
                      <a:pt x="12878" y="9993"/>
                      <a:pt x="13191" y="10450"/>
                    </a:cubicBezTo>
                    <a:cubicBezTo>
                      <a:pt x="13506" y="10907"/>
                      <a:pt x="13819" y="11364"/>
                      <a:pt x="13990" y="11820"/>
                    </a:cubicBezTo>
                    <a:cubicBezTo>
                      <a:pt x="14047" y="11935"/>
                      <a:pt x="14077" y="12049"/>
                      <a:pt x="14077" y="12136"/>
                    </a:cubicBezTo>
                    <a:lnTo>
                      <a:pt x="14077" y="12178"/>
                    </a:lnTo>
                    <a:lnTo>
                      <a:pt x="14077" y="12178"/>
                    </a:lnTo>
                    <a:cubicBezTo>
                      <a:pt x="14075" y="12178"/>
                      <a:pt x="14074" y="12178"/>
                      <a:pt x="14073" y="12178"/>
                    </a:cubicBezTo>
                    <a:cubicBezTo>
                      <a:pt x="14040" y="12178"/>
                      <a:pt x="13990" y="12178"/>
                      <a:pt x="13933" y="12163"/>
                    </a:cubicBezTo>
                    <a:cubicBezTo>
                      <a:pt x="13848" y="12136"/>
                      <a:pt x="13734" y="12106"/>
                      <a:pt x="13620" y="12049"/>
                    </a:cubicBezTo>
                    <a:cubicBezTo>
                      <a:pt x="13134" y="11878"/>
                      <a:pt x="12677" y="11592"/>
                      <a:pt x="12220" y="11307"/>
                    </a:cubicBezTo>
                    <a:cubicBezTo>
                      <a:pt x="11279" y="10736"/>
                      <a:pt x="10393" y="10080"/>
                      <a:pt x="9536" y="9422"/>
                    </a:cubicBezTo>
                    <a:cubicBezTo>
                      <a:pt x="8652" y="8737"/>
                      <a:pt x="7796" y="8052"/>
                      <a:pt x="6967" y="7309"/>
                    </a:cubicBezTo>
                    <a:cubicBezTo>
                      <a:pt x="6110" y="6597"/>
                      <a:pt x="5311" y="5854"/>
                      <a:pt x="4511" y="5112"/>
                    </a:cubicBezTo>
                    <a:cubicBezTo>
                      <a:pt x="3684" y="4370"/>
                      <a:pt x="2912" y="3570"/>
                      <a:pt x="2200" y="2771"/>
                    </a:cubicBezTo>
                    <a:cubicBezTo>
                      <a:pt x="1827" y="2342"/>
                      <a:pt x="1485" y="1942"/>
                      <a:pt x="1172" y="1515"/>
                    </a:cubicBezTo>
                    <a:cubicBezTo>
                      <a:pt x="1028" y="1286"/>
                      <a:pt x="886" y="1058"/>
                      <a:pt x="799" y="857"/>
                    </a:cubicBezTo>
                    <a:cubicBezTo>
                      <a:pt x="759" y="777"/>
                      <a:pt x="734" y="696"/>
                      <a:pt x="722" y="656"/>
                    </a:cubicBezTo>
                    <a:lnTo>
                      <a:pt x="722" y="656"/>
                    </a:lnTo>
                    <a:cubicBezTo>
                      <a:pt x="763" y="643"/>
                      <a:pt x="810" y="636"/>
                      <a:pt x="860" y="636"/>
                    </a:cubicBezTo>
                    <a:cubicBezTo>
                      <a:pt x="914" y="636"/>
                      <a:pt x="971" y="643"/>
                      <a:pt x="1028" y="658"/>
                    </a:cubicBezTo>
                    <a:cubicBezTo>
                      <a:pt x="1142" y="686"/>
                      <a:pt x="1256" y="715"/>
                      <a:pt x="1400" y="772"/>
                    </a:cubicBezTo>
                    <a:cubicBezTo>
                      <a:pt x="1656" y="857"/>
                      <a:pt x="1884" y="971"/>
                      <a:pt x="2143" y="1058"/>
                    </a:cubicBezTo>
                    <a:cubicBezTo>
                      <a:pt x="2656" y="1286"/>
                      <a:pt x="3141" y="1542"/>
                      <a:pt x="3627" y="1828"/>
                    </a:cubicBezTo>
                    <a:cubicBezTo>
                      <a:pt x="3643" y="1836"/>
                      <a:pt x="3658" y="1839"/>
                      <a:pt x="3673" y="1839"/>
                    </a:cubicBezTo>
                    <a:cubicBezTo>
                      <a:pt x="3713" y="1839"/>
                      <a:pt x="3749" y="1812"/>
                      <a:pt x="3769" y="1771"/>
                    </a:cubicBezTo>
                    <a:cubicBezTo>
                      <a:pt x="3826" y="1743"/>
                      <a:pt x="3826" y="1656"/>
                      <a:pt x="3769" y="1599"/>
                    </a:cubicBezTo>
                    <a:cubicBezTo>
                      <a:pt x="3312" y="1257"/>
                      <a:pt x="2855" y="944"/>
                      <a:pt x="2371" y="658"/>
                    </a:cubicBezTo>
                    <a:cubicBezTo>
                      <a:pt x="2113" y="514"/>
                      <a:pt x="1857" y="373"/>
                      <a:pt x="1599" y="258"/>
                    </a:cubicBezTo>
                    <a:cubicBezTo>
                      <a:pt x="1457" y="172"/>
                      <a:pt x="1313" y="115"/>
                      <a:pt x="1172" y="87"/>
                    </a:cubicBezTo>
                    <a:cubicBezTo>
                      <a:pt x="1028" y="30"/>
                      <a:pt x="857" y="0"/>
                      <a:pt x="6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
              <p:cNvSpPr/>
              <p:nvPr/>
            </p:nvSpPr>
            <p:spPr>
              <a:xfrm>
                <a:off x="7403765" y="1199777"/>
                <a:ext cx="2080723" cy="1809419"/>
              </a:xfrm>
              <a:custGeom>
                <a:rect b="b" l="l" r="r" t="t"/>
                <a:pathLst>
                  <a:path extrusionOk="0" h="12465" w="14334">
                    <a:moveTo>
                      <a:pt x="457" y="0"/>
                    </a:moveTo>
                    <a:cubicBezTo>
                      <a:pt x="373" y="28"/>
                      <a:pt x="286" y="28"/>
                      <a:pt x="201" y="85"/>
                    </a:cubicBezTo>
                    <a:cubicBezTo>
                      <a:pt x="115" y="142"/>
                      <a:pt x="58" y="256"/>
                      <a:pt x="58" y="343"/>
                    </a:cubicBezTo>
                    <a:cubicBezTo>
                      <a:pt x="0" y="514"/>
                      <a:pt x="58" y="686"/>
                      <a:pt x="115" y="800"/>
                    </a:cubicBezTo>
                    <a:cubicBezTo>
                      <a:pt x="201" y="1085"/>
                      <a:pt x="343" y="1341"/>
                      <a:pt x="487" y="1570"/>
                    </a:cubicBezTo>
                    <a:cubicBezTo>
                      <a:pt x="800" y="2056"/>
                      <a:pt x="1143" y="2513"/>
                      <a:pt x="1515" y="2940"/>
                    </a:cubicBezTo>
                    <a:cubicBezTo>
                      <a:pt x="2942" y="4653"/>
                      <a:pt x="4569" y="6195"/>
                      <a:pt x="6254" y="7652"/>
                    </a:cubicBezTo>
                    <a:cubicBezTo>
                      <a:pt x="7111" y="8394"/>
                      <a:pt x="7995" y="9080"/>
                      <a:pt x="8881" y="9765"/>
                    </a:cubicBezTo>
                    <a:cubicBezTo>
                      <a:pt x="9795" y="10420"/>
                      <a:pt x="10708" y="11078"/>
                      <a:pt x="11679" y="11619"/>
                    </a:cubicBezTo>
                    <a:cubicBezTo>
                      <a:pt x="12163" y="11905"/>
                      <a:pt x="12677" y="12163"/>
                      <a:pt x="13221" y="12362"/>
                    </a:cubicBezTo>
                    <a:lnTo>
                      <a:pt x="13648" y="12449"/>
                    </a:lnTo>
                    <a:cubicBezTo>
                      <a:pt x="13700" y="12459"/>
                      <a:pt x="13756" y="12465"/>
                      <a:pt x="13814" y="12465"/>
                    </a:cubicBezTo>
                    <a:cubicBezTo>
                      <a:pt x="13916" y="12465"/>
                      <a:pt x="14025" y="12445"/>
                      <a:pt x="14134" y="12392"/>
                    </a:cubicBezTo>
                    <a:cubicBezTo>
                      <a:pt x="14219" y="12305"/>
                      <a:pt x="14276" y="12220"/>
                      <a:pt x="14306" y="12133"/>
                    </a:cubicBezTo>
                    <a:cubicBezTo>
                      <a:pt x="14333" y="12049"/>
                      <a:pt x="14333" y="11962"/>
                      <a:pt x="14306" y="11878"/>
                    </a:cubicBezTo>
                    <a:cubicBezTo>
                      <a:pt x="14276" y="11734"/>
                      <a:pt x="14219" y="11592"/>
                      <a:pt x="14162" y="11448"/>
                    </a:cubicBezTo>
                    <a:cubicBezTo>
                      <a:pt x="13906" y="10934"/>
                      <a:pt x="13563" y="10477"/>
                      <a:pt x="13221" y="10050"/>
                    </a:cubicBezTo>
                    <a:cubicBezTo>
                      <a:pt x="12848" y="9621"/>
                      <a:pt x="12478" y="9221"/>
                      <a:pt x="12106" y="8821"/>
                    </a:cubicBezTo>
                    <a:cubicBezTo>
                      <a:pt x="12079" y="8794"/>
                      <a:pt x="12049" y="8794"/>
                      <a:pt x="12022" y="8794"/>
                    </a:cubicBezTo>
                    <a:lnTo>
                      <a:pt x="12022" y="8879"/>
                    </a:lnTo>
                    <a:cubicBezTo>
                      <a:pt x="12392" y="9278"/>
                      <a:pt x="12764" y="9708"/>
                      <a:pt x="13077" y="10165"/>
                    </a:cubicBezTo>
                    <a:cubicBezTo>
                      <a:pt x="13419" y="10592"/>
                      <a:pt x="13735" y="11048"/>
                      <a:pt x="13963" y="11535"/>
                    </a:cubicBezTo>
                    <a:cubicBezTo>
                      <a:pt x="14020" y="11677"/>
                      <a:pt x="14048" y="11791"/>
                      <a:pt x="14077" y="11905"/>
                    </a:cubicBezTo>
                    <a:cubicBezTo>
                      <a:pt x="14105" y="12049"/>
                      <a:pt x="14077" y="12133"/>
                      <a:pt x="13990" y="12163"/>
                    </a:cubicBezTo>
                    <a:cubicBezTo>
                      <a:pt x="13957" y="12196"/>
                      <a:pt x="13905" y="12210"/>
                      <a:pt x="13839" y="12210"/>
                    </a:cubicBezTo>
                    <a:cubicBezTo>
                      <a:pt x="13791" y="12210"/>
                      <a:pt x="13737" y="12203"/>
                      <a:pt x="13678" y="12191"/>
                    </a:cubicBezTo>
                    <a:cubicBezTo>
                      <a:pt x="13563" y="12191"/>
                      <a:pt x="13419" y="12133"/>
                      <a:pt x="13305" y="12106"/>
                    </a:cubicBezTo>
                    <a:cubicBezTo>
                      <a:pt x="12791" y="11905"/>
                      <a:pt x="12307" y="11649"/>
                      <a:pt x="11850" y="11364"/>
                    </a:cubicBezTo>
                    <a:cubicBezTo>
                      <a:pt x="9936" y="10192"/>
                      <a:pt x="8196" y="8821"/>
                      <a:pt x="6510" y="7394"/>
                    </a:cubicBezTo>
                    <a:cubicBezTo>
                      <a:pt x="5654" y="6652"/>
                      <a:pt x="4827" y="5909"/>
                      <a:pt x="4027" y="5140"/>
                    </a:cubicBezTo>
                    <a:cubicBezTo>
                      <a:pt x="3228" y="4368"/>
                      <a:pt x="2456" y="3568"/>
                      <a:pt x="1743" y="2741"/>
                    </a:cubicBezTo>
                    <a:cubicBezTo>
                      <a:pt x="1371" y="2312"/>
                      <a:pt x="1028" y="1885"/>
                      <a:pt x="715" y="1428"/>
                    </a:cubicBezTo>
                    <a:cubicBezTo>
                      <a:pt x="571" y="1200"/>
                      <a:pt x="430" y="971"/>
                      <a:pt x="343" y="743"/>
                    </a:cubicBezTo>
                    <a:cubicBezTo>
                      <a:pt x="286" y="599"/>
                      <a:pt x="259" y="485"/>
                      <a:pt x="286" y="370"/>
                    </a:cubicBezTo>
                    <a:cubicBezTo>
                      <a:pt x="286" y="286"/>
                      <a:pt x="343" y="256"/>
                      <a:pt x="457" y="229"/>
                    </a:cubicBezTo>
                    <a:cubicBezTo>
                      <a:pt x="715" y="229"/>
                      <a:pt x="971" y="313"/>
                      <a:pt x="1229" y="400"/>
                    </a:cubicBezTo>
                    <a:cubicBezTo>
                      <a:pt x="1485" y="485"/>
                      <a:pt x="1743" y="599"/>
                      <a:pt x="1999" y="743"/>
                    </a:cubicBezTo>
                    <a:cubicBezTo>
                      <a:pt x="2486" y="971"/>
                      <a:pt x="2970" y="1257"/>
                      <a:pt x="3456" y="1542"/>
                    </a:cubicBezTo>
                    <a:cubicBezTo>
                      <a:pt x="3456" y="1551"/>
                      <a:pt x="3459" y="1554"/>
                      <a:pt x="3464" y="1554"/>
                    </a:cubicBezTo>
                    <a:cubicBezTo>
                      <a:pt x="3475" y="1554"/>
                      <a:pt x="3494" y="1542"/>
                      <a:pt x="3513" y="1542"/>
                    </a:cubicBezTo>
                    <a:cubicBezTo>
                      <a:pt x="3513" y="1512"/>
                      <a:pt x="3513" y="1485"/>
                      <a:pt x="3484" y="1485"/>
                    </a:cubicBezTo>
                    <a:cubicBezTo>
                      <a:pt x="3027" y="1170"/>
                      <a:pt x="2570" y="857"/>
                      <a:pt x="2056" y="599"/>
                    </a:cubicBezTo>
                    <a:cubicBezTo>
                      <a:pt x="1828" y="457"/>
                      <a:pt x="1572" y="313"/>
                      <a:pt x="1314" y="229"/>
                    </a:cubicBezTo>
                    <a:cubicBezTo>
                      <a:pt x="1028" y="115"/>
                      <a:pt x="772" y="0"/>
                      <a:pt x="457"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14"/>
            <p:cNvGrpSpPr/>
            <p:nvPr/>
          </p:nvGrpSpPr>
          <p:grpSpPr>
            <a:xfrm>
              <a:off x="8561294" y="3555309"/>
              <a:ext cx="1179858" cy="1148257"/>
              <a:chOff x="6135492" y="1597374"/>
              <a:chExt cx="758751" cy="738429"/>
            </a:xfrm>
          </p:grpSpPr>
          <p:sp>
            <p:nvSpPr>
              <p:cNvPr id="2509" name="Google Shape;2509;p14"/>
              <p:cNvSpPr/>
              <p:nvPr/>
            </p:nvSpPr>
            <p:spPr>
              <a:xfrm>
                <a:off x="6135492" y="1597374"/>
                <a:ext cx="758751" cy="738429"/>
              </a:xfrm>
              <a:custGeom>
                <a:rect b="b" l="l" r="r" t="t"/>
                <a:pathLst>
                  <a:path extrusionOk="0" h="5087" w="5227">
                    <a:moveTo>
                      <a:pt x="2591" y="0"/>
                    </a:moveTo>
                    <a:cubicBezTo>
                      <a:pt x="2556" y="0"/>
                      <a:pt x="2521" y="1"/>
                      <a:pt x="2486" y="2"/>
                    </a:cubicBezTo>
                    <a:cubicBezTo>
                      <a:pt x="1086" y="87"/>
                      <a:pt x="1" y="1286"/>
                      <a:pt x="88" y="2686"/>
                    </a:cubicBezTo>
                    <a:cubicBezTo>
                      <a:pt x="143" y="4048"/>
                      <a:pt x="1283" y="5087"/>
                      <a:pt x="2634" y="5087"/>
                    </a:cubicBezTo>
                    <a:cubicBezTo>
                      <a:pt x="2670" y="5087"/>
                      <a:pt x="2706" y="5086"/>
                      <a:pt x="2742" y="5084"/>
                    </a:cubicBezTo>
                    <a:cubicBezTo>
                      <a:pt x="4142" y="4998"/>
                      <a:pt x="5227" y="3828"/>
                      <a:pt x="5140" y="2428"/>
                    </a:cubicBezTo>
                    <a:cubicBezTo>
                      <a:pt x="5084" y="1065"/>
                      <a:pt x="3944" y="0"/>
                      <a:pt x="2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
              <p:cNvSpPr/>
              <p:nvPr/>
            </p:nvSpPr>
            <p:spPr>
              <a:xfrm>
                <a:off x="6313895" y="1597664"/>
                <a:ext cx="435190" cy="112644"/>
              </a:xfrm>
              <a:custGeom>
                <a:rect b="b" l="l" r="r" t="t"/>
                <a:pathLst>
                  <a:path extrusionOk="0" h="776" w="2998">
                    <a:moveTo>
                      <a:pt x="1399" y="0"/>
                    </a:moveTo>
                    <a:cubicBezTo>
                      <a:pt x="885" y="0"/>
                      <a:pt x="400" y="172"/>
                      <a:pt x="1" y="427"/>
                    </a:cubicBezTo>
                    <a:cubicBezTo>
                      <a:pt x="85" y="457"/>
                      <a:pt x="172" y="484"/>
                      <a:pt x="257" y="542"/>
                    </a:cubicBezTo>
                    <a:cubicBezTo>
                      <a:pt x="572" y="685"/>
                      <a:pt x="885" y="743"/>
                      <a:pt x="1257" y="770"/>
                    </a:cubicBezTo>
                    <a:cubicBezTo>
                      <a:pt x="1337" y="774"/>
                      <a:pt x="1417" y="776"/>
                      <a:pt x="1497" y="776"/>
                    </a:cubicBezTo>
                    <a:cubicBezTo>
                      <a:pt x="2009" y="776"/>
                      <a:pt x="2503" y="698"/>
                      <a:pt x="2997" y="599"/>
                    </a:cubicBezTo>
                    <a:cubicBezTo>
                      <a:pt x="2570" y="229"/>
                      <a:pt x="1999" y="0"/>
                      <a:pt x="1399" y="0"/>
                    </a:cubicBezTo>
                    <a:close/>
                  </a:path>
                </a:pathLst>
              </a:custGeom>
              <a:solidFill>
                <a:schemeClr val="accent4"/>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511" name="Google Shape;2511;p14"/>
              <p:cNvSpPr/>
              <p:nvPr/>
            </p:nvSpPr>
            <p:spPr>
              <a:xfrm>
                <a:off x="6148121" y="1755164"/>
                <a:ext cx="733639" cy="391206"/>
              </a:xfrm>
              <a:custGeom>
                <a:rect b="b" l="l" r="r" t="t"/>
                <a:pathLst>
                  <a:path extrusionOk="0" h="2695" w="5054">
                    <a:moveTo>
                      <a:pt x="4596" y="0"/>
                    </a:moveTo>
                    <a:cubicBezTo>
                      <a:pt x="4197" y="0"/>
                      <a:pt x="3769" y="172"/>
                      <a:pt x="3397" y="256"/>
                    </a:cubicBezTo>
                    <a:cubicBezTo>
                      <a:pt x="2997" y="370"/>
                      <a:pt x="2570" y="457"/>
                      <a:pt x="2141" y="484"/>
                    </a:cubicBezTo>
                    <a:cubicBezTo>
                      <a:pt x="1962" y="497"/>
                      <a:pt x="1778" y="504"/>
                      <a:pt x="1593" y="504"/>
                    </a:cubicBezTo>
                    <a:cubicBezTo>
                      <a:pt x="1336" y="504"/>
                      <a:pt x="1077" y="490"/>
                      <a:pt x="827" y="457"/>
                    </a:cubicBezTo>
                    <a:cubicBezTo>
                      <a:pt x="629" y="427"/>
                      <a:pt x="428" y="400"/>
                      <a:pt x="229" y="400"/>
                    </a:cubicBezTo>
                    <a:cubicBezTo>
                      <a:pt x="85" y="713"/>
                      <a:pt x="1" y="1085"/>
                      <a:pt x="1" y="1455"/>
                    </a:cubicBezTo>
                    <a:cubicBezTo>
                      <a:pt x="1" y="1912"/>
                      <a:pt x="115" y="2312"/>
                      <a:pt x="314" y="2684"/>
                    </a:cubicBezTo>
                    <a:cubicBezTo>
                      <a:pt x="384" y="2691"/>
                      <a:pt x="455" y="2694"/>
                      <a:pt x="526" y="2694"/>
                    </a:cubicBezTo>
                    <a:cubicBezTo>
                      <a:pt x="742" y="2694"/>
                      <a:pt x="963" y="2663"/>
                      <a:pt x="1200" y="2597"/>
                    </a:cubicBezTo>
                    <a:cubicBezTo>
                      <a:pt x="1714" y="2426"/>
                      <a:pt x="2171" y="2140"/>
                      <a:pt x="2684" y="1912"/>
                    </a:cubicBezTo>
                    <a:cubicBezTo>
                      <a:pt x="3454" y="1599"/>
                      <a:pt x="4254" y="1341"/>
                      <a:pt x="5053" y="1113"/>
                    </a:cubicBezTo>
                    <a:cubicBezTo>
                      <a:pt x="4996" y="685"/>
                      <a:pt x="4825" y="313"/>
                      <a:pt x="4596" y="0"/>
                    </a:cubicBezTo>
                    <a:close/>
                  </a:path>
                </a:pathLst>
              </a:custGeom>
              <a:solidFill>
                <a:schemeClr val="accent4"/>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512" name="Google Shape;2512;p14"/>
              <p:cNvSpPr/>
              <p:nvPr/>
            </p:nvSpPr>
            <p:spPr>
              <a:xfrm>
                <a:off x="6405056" y="2077857"/>
                <a:ext cx="460012" cy="257659"/>
              </a:xfrm>
              <a:custGeom>
                <a:rect b="b" l="l" r="r" t="t"/>
                <a:pathLst>
                  <a:path extrusionOk="0" h="1775" w="3169">
                    <a:moveTo>
                      <a:pt x="2840" y="1"/>
                    </a:moveTo>
                    <a:cubicBezTo>
                      <a:pt x="2625" y="1"/>
                      <a:pt x="2405" y="14"/>
                      <a:pt x="2198" y="89"/>
                    </a:cubicBezTo>
                    <a:cubicBezTo>
                      <a:pt x="1771" y="203"/>
                      <a:pt x="1399" y="461"/>
                      <a:pt x="1029" y="717"/>
                    </a:cubicBezTo>
                    <a:cubicBezTo>
                      <a:pt x="656" y="975"/>
                      <a:pt x="286" y="1288"/>
                      <a:pt x="1" y="1660"/>
                    </a:cubicBezTo>
                    <a:cubicBezTo>
                      <a:pt x="229" y="1745"/>
                      <a:pt x="485" y="1774"/>
                      <a:pt x="771" y="1774"/>
                    </a:cubicBezTo>
                    <a:cubicBezTo>
                      <a:pt x="1885" y="1774"/>
                      <a:pt x="2856" y="1032"/>
                      <a:pt x="3169" y="4"/>
                    </a:cubicBezTo>
                    <a:cubicBezTo>
                      <a:pt x="3062" y="4"/>
                      <a:pt x="2951" y="1"/>
                      <a:pt x="2840" y="1"/>
                    </a:cubicBezTo>
                    <a:close/>
                  </a:path>
                </a:pathLst>
              </a:custGeom>
              <a:solidFill>
                <a:schemeClr val="accent4"/>
              </a:solid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grpSp>
        <p:nvGrpSpPr>
          <p:cNvPr id="2513" name="Google Shape;2513;p14"/>
          <p:cNvGrpSpPr/>
          <p:nvPr/>
        </p:nvGrpSpPr>
        <p:grpSpPr>
          <a:xfrm>
            <a:off x="713222" y="255088"/>
            <a:ext cx="8081392" cy="4448488"/>
            <a:chOff x="713222" y="255088"/>
            <a:chExt cx="8081392" cy="4448488"/>
          </a:xfrm>
        </p:grpSpPr>
        <p:sp>
          <p:nvSpPr>
            <p:cNvPr id="2514" name="Google Shape;2514;p14"/>
            <p:cNvSpPr/>
            <p:nvPr/>
          </p:nvSpPr>
          <p:spPr>
            <a:xfrm>
              <a:off x="713222" y="1088575"/>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
            <p:cNvSpPr/>
            <p:nvPr/>
          </p:nvSpPr>
          <p:spPr>
            <a:xfrm>
              <a:off x="2748254" y="4173502"/>
              <a:ext cx="529602" cy="5300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
            <p:cNvSpPr/>
            <p:nvPr/>
          </p:nvSpPr>
          <p:spPr>
            <a:xfrm>
              <a:off x="8415347" y="255088"/>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14"/>
          <p:cNvSpPr txBox="1"/>
          <p:nvPr>
            <p:ph idx="1" type="subTitle"/>
          </p:nvPr>
        </p:nvSpPr>
        <p:spPr>
          <a:xfrm>
            <a:off x="2766250" y="985175"/>
            <a:ext cx="5653200" cy="242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Font typeface="Patua One"/>
              <a:buNone/>
              <a:defRPr sz="3000"/>
            </a:lvl1pPr>
            <a:lvl2pPr lvl="1" rtl="0" algn="r">
              <a:spcBef>
                <a:spcPts val="0"/>
              </a:spcBef>
              <a:spcAft>
                <a:spcPts val="0"/>
              </a:spcAft>
              <a:buSzPts val="2700"/>
              <a:buFont typeface="Patua One"/>
              <a:buNone/>
              <a:defRPr sz="2700">
                <a:latin typeface="Patua One"/>
                <a:ea typeface="Patua One"/>
                <a:cs typeface="Patua One"/>
                <a:sym typeface="Patua One"/>
              </a:defRPr>
            </a:lvl2pPr>
            <a:lvl3pPr lvl="2" rtl="0" algn="r">
              <a:spcBef>
                <a:spcPts val="1600"/>
              </a:spcBef>
              <a:spcAft>
                <a:spcPts val="0"/>
              </a:spcAft>
              <a:buSzPts val="2700"/>
              <a:buFont typeface="Patua One"/>
              <a:buNone/>
              <a:defRPr sz="2700">
                <a:latin typeface="Patua One"/>
                <a:ea typeface="Patua One"/>
                <a:cs typeface="Patua One"/>
                <a:sym typeface="Patua One"/>
              </a:defRPr>
            </a:lvl3pPr>
            <a:lvl4pPr lvl="3" rtl="0" algn="r">
              <a:spcBef>
                <a:spcPts val="1600"/>
              </a:spcBef>
              <a:spcAft>
                <a:spcPts val="0"/>
              </a:spcAft>
              <a:buSzPts val="2700"/>
              <a:buFont typeface="Patua One"/>
              <a:buNone/>
              <a:defRPr sz="2700">
                <a:latin typeface="Patua One"/>
                <a:ea typeface="Patua One"/>
                <a:cs typeface="Patua One"/>
                <a:sym typeface="Patua One"/>
              </a:defRPr>
            </a:lvl4pPr>
            <a:lvl5pPr lvl="4" rtl="0" algn="r">
              <a:spcBef>
                <a:spcPts val="1600"/>
              </a:spcBef>
              <a:spcAft>
                <a:spcPts val="0"/>
              </a:spcAft>
              <a:buSzPts val="2700"/>
              <a:buFont typeface="Patua One"/>
              <a:buNone/>
              <a:defRPr sz="2700">
                <a:latin typeface="Patua One"/>
                <a:ea typeface="Patua One"/>
                <a:cs typeface="Patua One"/>
                <a:sym typeface="Patua One"/>
              </a:defRPr>
            </a:lvl5pPr>
            <a:lvl6pPr lvl="5" rtl="0" algn="r">
              <a:spcBef>
                <a:spcPts val="1600"/>
              </a:spcBef>
              <a:spcAft>
                <a:spcPts val="0"/>
              </a:spcAft>
              <a:buSzPts val="2700"/>
              <a:buFont typeface="Patua One"/>
              <a:buNone/>
              <a:defRPr sz="2700">
                <a:latin typeface="Patua One"/>
                <a:ea typeface="Patua One"/>
                <a:cs typeface="Patua One"/>
                <a:sym typeface="Patua One"/>
              </a:defRPr>
            </a:lvl6pPr>
            <a:lvl7pPr lvl="6" rtl="0" algn="r">
              <a:spcBef>
                <a:spcPts val="1600"/>
              </a:spcBef>
              <a:spcAft>
                <a:spcPts val="0"/>
              </a:spcAft>
              <a:buSzPts val="2700"/>
              <a:buFont typeface="Patua One"/>
              <a:buNone/>
              <a:defRPr sz="2700">
                <a:latin typeface="Patua One"/>
                <a:ea typeface="Patua One"/>
                <a:cs typeface="Patua One"/>
                <a:sym typeface="Patua One"/>
              </a:defRPr>
            </a:lvl7pPr>
            <a:lvl8pPr lvl="7" rtl="0" algn="r">
              <a:spcBef>
                <a:spcPts val="1600"/>
              </a:spcBef>
              <a:spcAft>
                <a:spcPts val="0"/>
              </a:spcAft>
              <a:buSzPts val="2700"/>
              <a:buFont typeface="Patua One"/>
              <a:buNone/>
              <a:defRPr sz="2700">
                <a:latin typeface="Patua One"/>
                <a:ea typeface="Patua One"/>
                <a:cs typeface="Patua One"/>
                <a:sym typeface="Patua One"/>
              </a:defRPr>
            </a:lvl8pPr>
            <a:lvl9pPr lvl="8" rtl="0" algn="r">
              <a:spcBef>
                <a:spcPts val="1600"/>
              </a:spcBef>
              <a:spcAft>
                <a:spcPts val="1600"/>
              </a:spcAft>
              <a:buSzPts val="2700"/>
              <a:buFont typeface="Patua One"/>
              <a:buNone/>
              <a:defRPr sz="2700">
                <a:latin typeface="Patua One"/>
                <a:ea typeface="Patua One"/>
                <a:cs typeface="Patua One"/>
                <a:sym typeface="Patua One"/>
              </a:defRPr>
            </a:lvl9pPr>
          </a:lstStyle>
          <a:p/>
        </p:txBody>
      </p:sp>
      <p:sp>
        <p:nvSpPr>
          <p:cNvPr id="2518" name="Google Shape;2518;p14"/>
          <p:cNvSpPr txBox="1"/>
          <p:nvPr>
            <p:ph type="title"/>
          </p:nvPr>
        </p:nvSpPr>
        <p:spPr>
          <a:xfrm>
            <a:off x="5283342" y="3488275"/>
            <a:ext cx="3132000" cy="540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4"/>
              </a:buClr>
              <a:buSzPts val="1400"/>
              <a:buFont typeface="Nunito Sans"/>
              <a:buNone/>
              <a:defRPr sz="2000"/>
            </a:lvl1pPr>
            <a:lvl2pPr lvl="1"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2pPr>
            <a:lvl3pPr lvl="2"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3pPr>
            <a:lvl4pPr lvl="3"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4pPr>
            <a:lvl5pPr lvl="4"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5pPr>
            <a:lvl6pPr lvl="5"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6pPr>
            <a:lvl7pPr lvl="6"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7pPr>
            <a:lvl8pPr lvl="7"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8pPr>
            <a:lvl9pPr lvl="8" rtl="0">
              <a:lnSpc>
                <a:spcPct val="115000"/>
              </a:lnSpc>
              <a:spcBef>
                <a:spcPts val="0"/>
              </a:spcBef>
              <a:spcAft>
                <a:spcPts val="0"/>
              </a:spcAft>
              <a:buClr>
                <a:schemeClr val="accent4"/>
              </a:buClr>
              <a:buSzPts val="1400"/>
              <a:buFont typeface="Nunito Sans"/>
              <a:buNone/>
              <a:defRPr sz="1400">
                <a:solidFill>
                  <a:schemeClr val="accent4"/>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2519" name="Shape 2519"/>
        <p:cNvGrpSpPr/>
        <p:nvPr/>
      </p:nvGrpSpPr>
      <p:grpSpPr>
        <a:xfrm>
          <a:off x="0" y="0"/>
          <a:ext cx="0" cy="0"/>
          <a:chOff x="0" y="0"/>
          <a:chExt cx="0" cy="0"/>
        </a:xfrm>
      </p:grpSpPr>
      <p:grpSp>
        <p:nvGrpSpPr>
          <p:cNvPr id="2520" name="Google Shape;2520;p15"/>
          <p:cNvGrpSpPr/>
          <p:nvPr/>
        </p:nvGrpSpPr>
        <p:grpSpPr>
          <a:xfrm>
            <a:off x="-31525" y="-228650"/>
            <a:ext cx="9175500" cy="6099300"/>
            <a:chOff x="-31525" y="-228650"/>
            <a:chExt cx="9175500" cy="6099300"/>
          </a:xfrm>
        </p:grpSpPr>
        <p:sp>
          <p:nvSpPr>
            <p:cNvPr id="2521" name="Google Shape;2521;p15"/>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2" name="Google Shape;2522;p15"/>
            <p:cNvGrpSpPr/>
            <p:nvPr/>
          </p:nvGrpSpPr>
          <p:grpSpPr>
            <a:xfrm>
              <a:off x="-10" y="-228620"/>
              <a:ext cx="9143697" cy="6099216"/>
              <a:chOff x="238125" y="471975"/>
              <a:chExt cx="7132925" cy="4757950"/>
            </a:xfrm>
          </p:grpSpPr>
          <p:sp>
            <p:nvSpPr>
              <p:cNvPr id="2523" name="Google Shape;2523;p15"/>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5"/>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5"/>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6" name="Google Shape;2526;p15"/>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15"/>
            <p:cNvGrpSpPr/>
            <p:nvPr/>
          </p:nvGrpSpPr>
          <p:grpSpPr>
            <a:xfrm>
              <a:off x="201120" y="-173787"/>
              <a:ext cx="8824055" cy="6026084"/>
              <a:chOff x="395025" y="514750"/>
              <a:chExt cx="6883575" cy="4700900"/>
            </a:xfrm>
          </p:grpSpPr>
          <p:sp>
            <p:nvSpPr>
              <p:cNvPr id="2528" name="Google Shape;2528;p15"/>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5"/>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5"/>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5"/>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5"/>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5"/>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5"/>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5"/>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5"/>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5"/>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5"/>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5"/>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5"/>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5"/>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5"/>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5"/>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5"/>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5"/>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5"/>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5"/>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5"/>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5"/>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5"/>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5"/>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5"/>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5"/>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5"/>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5"/>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5"/>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5"/>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5"/>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5"/>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5"/>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5"/>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5"/>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5"/>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5"/>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5"/>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5"/>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5"/>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5"/>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5"/>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5"/>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5"/>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5"/>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5"/>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5"/>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5"/>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5"/>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5"/>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5"/>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5"/>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5"/>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5"/>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5"/>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5"/>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5"/>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5"/>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5"/>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5"/>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5"/>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5"/>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5"/>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5"/>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5"/>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5"/>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5"/>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5"/>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5"/>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5"/>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5"/>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5"/>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5"/>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5"/>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5"/>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5"/>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5"/>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5"/>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5"/>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5"/>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5"/>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5"/>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5"/>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5"/>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5"/>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5"/>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5"/>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5"/>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5"/>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5"/>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5"/>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5"/>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5"/>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5"/>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5"/>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5"/>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5"/>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5"/>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5"/>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5"/>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5"/>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5"/>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5"/>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5"/>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5"/>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5"/>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5"/>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5"/>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5"/>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5"/>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5"/>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5"/>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5"/>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5"/>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5"/>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5"/>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5"/>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5"/>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5"/>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5"/>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5"/>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5"/>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5"/>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5"/>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5"/>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5"/>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5"/>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5"/>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5"/>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5"/>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5"/>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5"/>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5"/>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5"/>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5"/>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5"/>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5"/>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5"/>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5"/>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5"/>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5"/>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5"/>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5"/>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5"/>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5"/>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5"/>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5"/>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5"/>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5"/>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5"/>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5"/>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5"/>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5"/>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5"/>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5"/>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5"/>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5"/>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5"/>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5"/>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5"/>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5"/>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5"/>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5"/>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5"/>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5"/>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5"/>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5"/>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5"/>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5"/>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5"/>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5"/>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5"/>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8" name="Google Shape;2708;p15"/>
          <p:cNvGrpSpPr/>
          <p:nvPr/>
        </p:nvGrpSpPr>
        <p:grpSpPr>
          <a:xfrm>
            <a:off x="274813" y="250324"/>
            <a:ext cx="8605925" cy="4747443"/>
            <a:chOff x="274813" y="250324"/>
            <a:chExt cx="8605925" cy="4747443"/>
          </a:xfrm>
        </p:grpSpPr>
        <p:sp>
          <p:nvSpPr>
            <p:cNvPr id="2709" name="Google Shape;2709;p15"/>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0" name="Google Shape;2710;p15"/>
            <p:cNvGrpSpPr/>
            <p:nvPr/>
          </p:nvGrpSpPr>
          <p:grpSpPr>
            <a:xfrm>
              <a:off x="275106" y="285764"/>
              <a:ext cx="858544" cy="356719"/>
              <a:chOff x="219125" y="484675"/>
              <a:chExt cx="1622650" cy="674200"/>
            </a:xfrm>
          </p:grpSpPr>
          <p:sp>
            <p:nvSpPr>
              <p:cNvPr id="2711" name="Google Shape;2711;p15"/>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2712" name="Google Shape;2712;p15"/>
              <p:cNvGrpSpPr/>
              <p:nvPr/>
            </p:nvGrpSpPr>
            <p:grpSpPr>
              <a:xfrm>
                <a:off x="219125" y="484675"/>
                <a:ext cx="1622650" cy="674200"/>
                <a:chOff x="219125" y="484675"/>
                <a:chExt cx="1622650" cy="674200"/>
              </a:xfrm>
            </p:grpSpPr>
            <p:sp>
              <p:nvSpPr>
                <p:cNvPr id="2713" name="Google Shape;2713;p15"/>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5"/>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5"/>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6" name="Google Shape;2716;p15"/>
            <p:cNvGrpSpPr/>
            <p:nvPr/>
          </p:nvGrpSpPr>
          <p:grpSpPr>
            <a:xfrm>
              <a:off x="8381813" y="4276523"/>
              <a:ext cx="498909" cy="721242"/>
              <a:chOff x="8233275" y="1900925"/>
              <a:chExt cx="753525" cy="1089325"/>
            </a:xfrm>
          </p:grpSpPr>
          <p:sp>
            <p:nvSpPr>
              <p:cNvPr id="2717" name="Google Shape;2717;p15"/>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2718" name="Google Shape;2718;p15"/>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5"/>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5"/>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1" name="Google Shape;2721;p15"/>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15"/>
            <p:cNvGrpSpPr/>
            <p:nvPr/>
          </p:nvGrpSpPr>
          <p:grpSpPr>
            <a:xfrm>
              <a:off x="274834" y="4514403"/>
              <a:ext cx="438102" cy="483364"/>
              <a:chOff x="6715777" y="3950739"/>
              <a:chExt cx="586325" cy="646900"/>
            </a:xfrm>
          </p:grpSpPr>
          <p:sp>
            <p:nvSpPr>
              <p:cNvPr id="2723" name="Google Shape;2723;p15"/>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2724" name="Google Shape;2724;p15"/>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2725" name="Google Shape;2725;p15"/>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5"/>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5"/>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5"/>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5"/>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15"/>
            <p:cNvGrpSpPr/>
            <p:nvPr/>
          </p:nvGrpSpPr>
          <p:grpSpPr>
            <a:xfrm>
              <a:off x="7882927" y="250324"/>
              <a:ext cx="498898" cy="708105"/>
              <a:chOff x="8082452" y="285774"/>
              <a:chExt cx="498898" cy="708105"/>
            </a:xfrm>
          </p:grpSpPr>
          <p:grpSp>
            <p:nvGrpSpPr>
              <p:cNvPr id="2731" name="Google Shape;2731;p15"/>
              <p:cNvGrpSpPr/>
              <p:nvPr/>
            </p:nvGrpSpPr>
            <p:grpSpPr>
              <a:xfrm>
                <a:off x="8082452" y="285774"/>
                <a:ext cx="498898" cy="708105"/>
                <a:chOff x="7865075" y="285763"/>
                <a:chExt cx="716293" cy="1016662"/>
              </a:xfrm>
            </p:grpSpPr>
            <p:sp>
              <p:nvSpPr>
                <p:cNvPr id="2732" name="Google Shape;2732;p15"/>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2733" name="Google Shape;2733;p15"/>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5"/>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5"/>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5"/>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7" name="Google Shape;2737;p15"/>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8" name="Google Shape;2738;p15"/>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9" name="Google Shape;2739;p15"/>
          <p:cNvSpPr txBox="1"/>
          <p:nvPr>
            <p:ph idx="1" type="subTitle"/>
          </p:nvPr>
        </p:nvSpPr>
        <p:spPr>
          <a:xfrm>
            <a:off x="713225" y="2738650"/>
            <a:ext cx="3032700" cy="129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lnSpc>
                <a:spcPct val="115000"/>
              </a:lnSpc>
              <a:spcBef>
                <a:spcPts val="0"/>
              </a:spcBef>
              <a:spcAft>
                <a:spcPts val="0"/>
              </a:spcAft>
              <a:buSzPts val="1400"/>
              <a:buNone/>
              <a:defRPr sz="1400"/>
            </a:lvl2pPr>
            <a:lvl3pPr lvl="2" rtl="0" algn="r">
              <a:lnSpc>
                <a:spcPct val="115000"/>
              </a:lnSpc>
              <a:spcBef>
                <a:spcPts val="0"/>
              </a:spcBef>
              <a:spcAft>
                <a:spcPts val="0"/>
              </a:spcAft>
              <a:buSzPts val="1400"/>
              <a:buNone/>
              <a:defRPr sz="1400"/>
            </a:lvl3pPr>
            <a:lvl4pPr lvl="3" rtl="0" algn="r">
              <a:lnSpc>
                <a:spcPct val="115000"/>
              </a:lnSpc>
              <a:spcBef>
                <a:spcPts val="0"/>
              </a:spcBef>
              <a:spcAft>
                <a:spcPts val="0"/>
              </a:spcAft>
              <a:buSzPts val="1400"/>
              <a:buNone/>
              <a:defRPr sz="1400"/>
            </a:lvl4pPr>
            <a:lvl5pPr lvl="4" rtl="0" algn="r">
              <a:lnSpc>
                <a:spcPct val="115000"/>
              </a:lnSpc>
              <a:spcBef>
                <a:spcPts val="0"/>
              </a:spcBef>
              <a:spcAft>
                <a:spcPts val="0"/>
              </a:spcAft>
              <a:buSzPts val="1400"/>
              <a:buNone/>
              <a:defRPr sz="1400"/>
            </a:lvl5pPr>
            <a:lvl6pPr lvl="5" rtl="0" algn="r">
              <a:lnSpc>
                <a:spcPct val="115000"/>
              </a:lnSpc>
              <a:spcBef>
                <a:spcPts val="0"/>
              </a:spcBef>
              <a:spcAft>
                <a:spcPts val="0"/>
              </a:spcAft>
              <a:buSzPts val="1400"/>
              <a:buNone/>
              <a:defRPr sz="1400"/>
            </a:lvl6pPr>
            <a:lvl7pPr lvl="6" rtl="0" algn="r">
              <a:lnSpc>
                <a:spcPct val="115000"/>
              </a:lnSpc>
              <a:spcBef>
                <a:spcPts val="0"/>
              </a:spcBef>
              <a:spcAft>
                <a:spcPts val="0"/>
              </a:spcAft>
              <a:buSzPts val="1400"/>
              <a:buNone/>
              <a:defRPr sz="1400"/>
            </a:lvl7pPr>
            <a:lvl8pPr lvl="7" rtl="0" algn="r">
              <a:lnSpc>
                <a:spcPct val="115000"/>
              </a:lnSpc>
              <a:spcBef>
                <a:spcPts val="0"/>
              </a:spcBef>
              <a:spcAft>
                <a:spcPts val="0"/>
              </a:spcAft>
              <a:buSzPts val="1400"/>
              <a:buNone/>
              <a:defRPr sz="1400"/>
            </a:lvl8pPr>
            <a:lvl9pPr lvl="8" rtl="0" algn="r">
              <a:lnSpc>
                <a:spcPct val="115000"/>
              </a:lnSpc>
              <a:spcBef>
                <a:spcPts val="0"/>
              </a:spcBef>
              <a:spcAft>
                <a:spcPts val="0"/>
              </a:spcAft>
              <a:buSzPts val="1400"/>
              <a:buNone/>
              <a:defRPr sz="1400"/>
            </a:lvl9pPr>
          </a:lstStyle>
          <a:p/>
        </p:txBody>
      </p:sp>
      <p:sp>
        <p:nvSpPr>
          <p:cNvPr id="2740" name="Google Shape;2740;p15"/>
          <p:cNvSpPr txBox="1"/>
          <p:nvPr>
            <p:ph type="ctrTitle"/>
          </p:nvPr>
        </p:nvSpPr>
        <p:spPr>
          <a:xfrm>
            <a:off x="713375" y="1445500"/>
            <a:ext cx="3032700" cy="1293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_1_2">
    <p:spTree>
      <p:nvGrpSpPr>
        <p:cNvPr id="2741" name="Shape 2741"/>
        <p:cNvGrpSpPr/>
        <p:nvPr/>
      </p:nvGrpSpPr>
      <p:grpSpPr>
        <a:xfrm>
          <a:off x="0" y="0"/>
          <a:ext cx="0" cy="0"/>
          <a:chOff x="0" y="0"/>
          <a:chExt cx="0" cy="0"/>
        </a:xfrm>
      </p:grpSpPr>
      <p:grpSp>
        <p:nvGrpSpPr>
          <p:cNvPr id="2742" name="Google Shape;2742;p16"/>
          <p:cNvGrpSpPr/>
          <p:nvPr/>
        </p:nvGrpSpPr>
        <p:grpSpPr>
          <a:xfrm>
            <a:off x="-31525" y="-228650"/>
            <a:ext cx="9175500" cy="6099300"/>
            <a:chOff x="-31525" y="-228650"/>
            <a:chExt cx="9175500" cy="6099300"/>
          </a:xfrm>
        </p:grpSpPr>
        <p:sp>
          <p:nvSpPr>
            <p:cNvPr id="2743" name="Google Shape;2743;p16"/>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4" name="Google Shape;2744;p16"/>
            <p:cNvGrpSpPr/>
            <p:nvPr/>
          </p:nvGrpSpPr>
          <p:grpSpPr>
            <a:xfrm>
              <a:off x="-10" y="-228620"/>
              <a:ext cx="9143697" cy="6099216"/>
              <a:chOff x="238125" y="471975"/>
              <a:chExt cx="7132925" cy="4757950"/>
            </a:xfrm>
          </p:grpSpPr>
          <p:sp>
            <p:nvSpPr>
              <p:cNvPr id="2745" name="Google Shape;2745;p16"/>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6"/>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6"/>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16"/>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9" name="Google Shape;2749;p16"/>
            <p:cNvGrpSpPr/>
            <p:nvPr/>
          </p:nvGrpSpPr>
          <p:grpSpPr>
            <a:xfrm>
              <a:off x="201120" y="-173787"/>
              <a:ext cx="8824055" cy="6026084"/>
              <a:chOff x="395025" y="514750"/>
              <a:chExt cx="6883575" cy="4700900"/>
            </a:xfrm>
          </p:grpSpPr>
          <p:sp>
            <p:nvSpPr>
              <p:cNvPr id="2750" name="Google Shape;2750;p16"/>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6"/>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6"/>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6"/>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6"/>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6"/>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6"/>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6"/>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6"/>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6"/>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6"/>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6"/>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6"/>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6"/>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6"/>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6"/>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6"/>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6"/>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6"/>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6"/>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6"/>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6"/>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6"/>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6"/>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6"/>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6"/>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6"/>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6"/>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6"/>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6"/>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6"/>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6"/>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6"/>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6"/>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6"/>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6"/>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6"/>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6"/>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6"/>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6"/>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6"/>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6"/>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6"/>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6"/>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6"/>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6"/>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6"/>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6"/>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6"/>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6"/>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6"/>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6"/>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6"/>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6"/>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6"/>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6"/>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6"/>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6"/>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6"/>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6"/>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6"/>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6"/>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6"/>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6"/>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6"/>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6"/>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6"/>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6"/>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6"/>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6"/>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6"/>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6"/>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6"/>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6"/>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6"/>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6"/>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6"/>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6"/>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6"/>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6"/>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6"/>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6"/>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6"/>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6"/>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6"/>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6"/>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6"/>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6"/>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6"/>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6"/>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6"/>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6"/>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6"/>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6"/>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6"/>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6"/>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6"/>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6"/>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6"/>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6"/>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6"/>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6"/>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6"/>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6"/>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6"/>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6"/>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6"/>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6"/>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6"/>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6"/>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6"/>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6"/>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6"/>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6"/>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6"/>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6"/>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6"/>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6"/>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6"/>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6"/>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6"/>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6"/>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6"/>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6"/>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6"/>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6"/>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6"/>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6"/>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6"/>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6"/>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6"/>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6"/>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6"/>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6"/>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6"/>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6"/>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6"/>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6"/>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6"/>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6"/>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6"/>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6"/>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6"/>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6"/>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6"/>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6"/>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6"/>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6"/>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6"/>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6"/>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6"/>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6"/>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6"/>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6"/>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6"/>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6"/>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6"/>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6"/>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6"/>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6"/>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6"/>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6"/>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6"/>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6"/>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6"/>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6"/>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6"/>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6"/>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6"/>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6"/>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6"/>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6"/>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6"/>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6"/>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6"/>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6"/>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6"/>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6"/>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6"/>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6"/>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0" name="Google Shape;2930;p16"/>
          <p:cNvGrpSpPr/>
          <p:nvPr/>
        </p:nvGrpSpPr>
        <p:grpSpPr>
          <a:xfrm>
            <a:off x="274813" y="203133"/>
            <a:ext cx="8629275" cy="4794634"/>
            <a:chOff x="274813" y="203133"/>
            <a:chExt cx="8629275" cy="4794634"/>
          </a:xfrm>
        </p:grpSpPr>
        <p:sp>
          <p:nvSpPr>
            <p:cNvPr id="2931" name="Google Shape;2931;p16"/>
            <p:cNvSpPr/>
            <p:nvPr/>
          </p:nvSpPr>
          <p:spPr>
            <a:xfrm>
              <a:off x="8702888" y="20313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6"/>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6"/>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4" name="Google Shape;2934;p16"/>
            <p:cNvGrpSpPr/>
            <p:nvPr/>
          </p:nvGrpSpPr>
          <p:grpSpPr>
            <a:xfrm flipH="1" rot="10800000">
              <a:off x="275106" y="4641048"/>
              <a:ext cx="858544" cy="356719"/>
              <a:chOff x="219125" y="484675"/>
              <a:chExt cx="1622650" cy="674200"/>
            </a:xfrm>
          </p:grpSpPr>
          <p:sp>
            <p:nvSpPr>
              <p:cNvPr id="2935" name="Google Shape;2935;p16"/>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2936" name="Google Shape;2936;p16"/>
              <p:cNvGrpSpPr/>
              <p:nvPr/>
            </p:nvGrpSpPr>
            <p:grpSpPr>
              <a:xfrm>
                <a:off x="219125" y="484675"/>
                <a:ext cx="1622650" cy="674200"/>
                <a:chOff x="219125" y="484675"/>
                <a:chExt cx="1622650" cy="674200"/>
              </a:xfrm>
            </p:grpSpPr>
            <p:sp>
              <p:nvSpPr>
                <p:cNvPr id="2937" name="Google Shape;2937;p16"/>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6"/>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6"/>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0" name="Google Shape;2940;p16"/>
            <p:cNvGrpSpPr/>
            <p:nvPr/>
          </p:nvGrpSpPr>
          <p:grpSpPr>
            <a:xfrm flipH="1" rot="10800000">
              <a:off x="8381813" y="285765"/>
              <a:ext cx="498909" cy="721242"/>
              <a:chOff x="8233275" y="1900925"/>
              <a:chExt cx="753525" cy="1089325"/>
            </a:xfrm>
          </p:grpSpPr>
          <p:sp>
            <p:nvSpPr>
              <p:cNvPr id="2941" name="Google Shape;2941;p16"/>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2942" name="Google Shape;2942;p16"/>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6"/>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6"/>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16"/>
            <p:cNvGrpSpPr/>
            <p:nvPr/>
          </p:nvGrpSpPr>
          <p:grpSpPr>
            <a:xfrm flipH="1" rot="10800000">
              <a:off x="274834" y="285764"/>
              <a:ext cx="438102" cy="483364"/>
              <a:chOff x="6715777" y="3950739"/>
              <a:chExt cx="586325" cy="646900"/>
            </a:xfrm>
          </p:grpSpPr>
          <p:sp>
            <p:nvSpPr>
              <p:cNvPr id="2946" name="Google Shape;2946;p16"/>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2947" name="Google Shape;2947;p16"/>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2948" name="Google Shape;2948;p16"/>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6"/>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6"/>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6"/>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6"/>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16"/>
            <p:cNvGrpSpPr/>
            <p:nvPr/>
          </p:nvGrpSpPr>
          <p:grpSpPr>
            <a:xfrm flipH="1" rot="10800000">
              <a:off x="8082452" y="4289652"/>
              <a:ext cx="498898" cy="708105"/>
              <a:chOff x="8082452" y="285774"/>
              <a:chExt cx="498898" cy="708105"/>
            </a:xfrm>
          </p:grpSpPr>
          <p:grpSp>
            <p:nvGrpSpPr>
              <p:cNvPr id="2954" name="Google Shape;2954;p16"/>
              <p:cNvGrpSpPr/>
              <p:nvPr/>
            </p:nvGrpSpPr>
            <p:grpSpPr>
              <a:xfrm>
                <a:off x="8082452" y="285774"/>
                <a:ext cx="498898" cy="708105"/>
                <a:chOff x="7865075" y="285763"/>
                <a:chExt cx="716293" cy="1016662"/>
              </a:xfrm>
            </p:grpSpPr>
            <p:sp>
              <p:nvSpPr>
                <p:cNvPr id="2955" name="Google Shape;2955;p16"/>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2956" name="Google Shape;2956;p16"/>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6"/>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6"/>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6"/>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16"/>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1" name="Google Shape;2961;p16"/>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6"/>
          <p:cNvSpPr txBox="1"/>
          <p:nvPr>
            <p:ph idx="1" type="subTitle"/>
          </p:nvPr>
        </p:nvSpPr>
        <p:spPr>
          <a:xfrm>
            <a:off x="713225" y="2571750"/>
            <a:ext cx="2779200" cy="1293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lnSpc>
                <a:spcPct val="115000"/>
              </a:lnSpc>
              <a:spcBef>
                <a:spcPts val="0"/>
              </a:spcBef>
              <a:spcAft>
                <a:spcPts val="0"/>
              </a:spcAft>
              <a:buSzPts val="1400"/>
              <a:buNone/>
              <a:defRPr sz="1400"/>
            </a:lvl2pPr>
            <a:lvl3pPr lvl="2" rtl="0" algn="r">
              <a:lnSpc>
                <a:spcPct val="115000"/>
              </a:lnSpc>
              <a:spcBef>
                <a:spcPts val="0"/>
              </a:spcBef>
              <a:spcAft>
                <a:spcPts val="0"/>
              </a:spcAft>
              <a:buSzPts val="1400"/>
              <a:buNone/>
              <a:defRPr sz="1400"/>
            </a:lvl3pPr>
            <a:lvl4pPr lvl="3" rtl="0" algn="r">
              <a:lnSpc>
                <a:spcPct val="115000"/>
              </a:lnSpc>
              <a:spcBef>
                <a:spcPts val="0"/>
              </a:spcBef>
              <a:spcAft>
                <a:spcPts val="0"/>
              </a:spcAft>
              <a:buSzPts val="1400"/>
              <a:buNone/>
              <a:defRPr sz="1400"/>
            </a:lvl4pPr>
            <a:lvl5pPr lvl="4" rtl="0" algn="r">
              <a:lnSpc>
                <a:spcPct val="115000"/>
              </a:lnSpc>
              <a:spcBef>
                <a:spcPts val="0"/>
              </a:spcBef>
              <a:spcAft>
                <a:spcPts val="0"/>
              </a:spcAft>
              <a:buSzPts val="1400"/>
              <a:buNone/>
              <a:defRPr sz="1400"/>
            </a:lvl5pPr>
            <a:lvl6pPr lvl="5" rtl="0" algn="r">
              <a:lnSpc>
                <a:spcPct val="115000"/>
              </a:lnSpc>
              <a:spcBef>
                <a:spcPts val="0"/>
              </a:spcBef>
              <a:spcAft>
                <a:spcPts val="0"/>
              </a:spcAft>
              <a:buSzPts val="1400"/>
              <a:buNone/>
              <a:defRPr sz="1400"/>
            </a:lvl6pPr>
            <a:lvl7pPr lvl="6" rtl="0" algn="r">
              <a:lnSpc>
                <a:spcPct val="115000"/>
              </a:lnSpc>
              <a:spcBef>
                <a:spcPts val="0"/>
              </a:spcBef>
              <a:spcAft>
                <a:spcPts val="0"/>
              </a:spcAft>
              <a:buSzPts val="1400"/>
              <a:buNone/>
              <a:defRPr sz="1400"/>
            </a:lvl7pPr>
            <a:lvl8pPr lvl="7" rtl="0" algn="r">
              <a:lnSpc>
                <a:spcPct val="115000"/>
              </a:lnSpc>
              <a:spcBef>
                <a:spcPts val="0"/>
              </a:spcBef>
              <a:spcAft>
                <a:spcPts val="0"/>
              </a:spcAft>
              <a:buSzPts val="1400"/>
              <a:buNone/>
              <a:defRPr sz="1400"/>
            </a:lvl8pPr>
            <a:lvl9pPr lvl="8" rtl="0" algn="r">
              <a:lnSpc>
                <a:spcPct val="115000"/>
              </a:lnSpc>
              <a:spcBef>
                <a:spcPts val="0"/>
              </a:spcBef>
              <a:spcAft>
                <a:spcPts val="0"/>
              </a:spcAft>
              <a:buSzPts val="1400"/>
              <a:buNone/>
              <a:defRPr sz="1400"/>
            </a:lvl9pPr>
          </a:lstStyle>
          <a:p/>
        </p:txBody>
      </p:sp>
      <p:sp>
        <p:nvSpPr>
          <p:cNvPr id="2963" name="Google Shape;2963;p16"/>
          <p:cNvSpPr txBox="1"/>
          <p:nvPr>
            <p:ph type="ctrTitle"/>
          </p:nvPr>
        </p:nvSpPr>
        <p:spPr>
          <a:xfrm>
            <a:off x="713375" y="1445350"/>
            <a:ext cx="2182200" cy="1293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3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_1_1">
    <p:spTree>
      <p:nvGrpSpPr>
        <p:cNvPr id="2964" name="Shape 2964"/>
        <p:cNvGrpSpPr/>
        <p:nvPr/>
      </p:nvGrpSpPr>
      <p:grpSpPr>
        <a:xfrm>
          <a:off x="0" y="0"/>
          <a:ext cx="0" cy="0"/>
          <a:chOff x="0" y="0"/>
          <a:chExt cx="0" cy="0"/>
        </a:xfrm>
      </p:grpSpPr>
      <p:grpSp>
        <p:nvGrpSpPr>
          <p:cNvPr id="2965" name="Google Shape;2965;p17"/>
          <p:cNvGrpSpPr/>
          <p:nvPr/>
        </p:nvGrpSpPr>
        <p:grpSpPr>
          <a:xfrm>
            <a:off x="-31525" y="-228650"/>
            <a:ext cx="9175500" cy="6099300"/>
            <a:chOff x="-31525" y="-228650"/>
            <a:chExt cx="9175500" cy="6099300"/>
          </a:xfrm>
        </p:grpSpPr>
        <p:sp>
          <p:nvSpPr>
            <p:cNvPr id="2966" name="Google Shape;2966;p17"/>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17"/>
            <p:cNvGrpSpPr/>
            <p:nvPr/>
          </p:nvGrpSpPr>
          <p:grpSpPr>
            <a:xfrm>
              <a:off x="-10" y="-228620"/>
              <a:ext cx="9143697" cy="6099216"/>
              <a:chOff x="238125" y="471975"/>
              <a:chExt cx="7132925" cy="4757950"/>
            </a:xfrm>
          </p:grpSpPr>
          <p:sp>
            <p:nvSpPr>
              <p:cNvPr id="2968" name="Google Shape;2968;p17"/>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7"/>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7"/>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1" name="Google Shape;2971;p17"/>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2" name="Google Shape;2972;p17"/>
            <p:cNvGrpSpPr/>
            <p:nvPr/>
          </p:nvGrpSpPr>
          <p:grpSpPr>
            <a:xfrm>
              <a:off x="201120" y="-173787"/>
              <a:ext cx="8824055" cy="6026084"/>
              <a:chOff x="395025" y="514750"/>
              <a:chExt cx="6883575" cy="4700900"/>
            </a:xfrm>
          </p:grpSpPr>
          <p:sp>
            <p:nvSpPr>
              <p:cNvPr id="2973" name="Google Shape;2973;p17"/>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7"/>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7"/>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7"/>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7"/>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7"/>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7"/>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7"/>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7"/>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7"/>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7"/>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7"/>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7"/>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7"/>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7"/>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7"/>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7"/>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7"/>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7"/>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7"/>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7"/>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7"/>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7"/>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7"/>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7"/>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7"/>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7"/>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7"/>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7"/>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7"/>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7"/>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7"/>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7"/>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7"/>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7"/>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7"/>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7"/>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7"/>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7"/>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7"/>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7"/>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7"/>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7"/>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7"/>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7"/>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7"/>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7"/>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7"/>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7"/>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7"/>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7"/>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7"/>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7"/>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7"/>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7"/>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7"/>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7"/>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7"/>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7"/>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7"/>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7"/>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7"/>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7"/>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7"/>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7"/>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7"/>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7"/>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7"/>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7"/>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7"/>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7"/>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7"/>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7"/>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7"/>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7"/>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7"/>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7"/>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7"/>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7"/>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7"/>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7"/>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7"/>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7"/>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7"/>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7"/>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7"/>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7"/>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7"/>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7"/>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7"/>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7"/>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7"/>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7"/>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7"/>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7"/>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7"/>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7"/>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7"/>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7"/>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7"/>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7"/>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7"/>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7"/>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7"/>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7"/>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7"/>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7"/>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7"/>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7"/>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7"/>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7"/>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7"/>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7"/>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7"/>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7"/>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7"/>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7"/>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7"/>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7"/>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7"/>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7"/>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7"/>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7"/>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7"/>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7"/>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7"/>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7"/>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7"/>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7"/>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7"/>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7"/>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7"/>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7"/>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7"/>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7"/>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7"/>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7"/>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7"/>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7"/>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7"/>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7"/>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7"/>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7"/>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7"/>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7"/>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7"/>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7"/>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7"/>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7"/>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7"/>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7"/>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7"/>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7"/>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7"/>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7"/>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7"/>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7"/>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7"/>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7"/>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7"/>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7"/>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7"/>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7"/>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7"/>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7"/>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7"/>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7"/>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7"/>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7"/>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7"/>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7"/>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7"/>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7"/>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7"/>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7"/>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7"/>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7"/>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7"/>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7"/>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7"/>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3" name="Google Shape;3153;p17"/>
          <p:cNvGrpSpPr/>
          <p:nvPr/>
        </p:nvGrpSpPr>
        <p:grpSpPr>
          <a:xfrm flipH="1" rot="10800000">
            <a:off x="274813" y="203133"/>
            <a:ext cx="8629275" cy="4794634"/>
            <a:chOff x="274813" y="203133"/>
            <a:chExt cx="8629275" cy="4794634"/>
          </a:xfrm>
        </p:grpSpPr>
        <p:sp>
          <p:nvSpPr>
            <p:cNvPr id="3154" name="Google Shape;3154;p17"/>
            <p:cNvSpPr/>
            <p:nvPr/>
          </p:nvSpPr>
          <p:spPr>
            <a:xfrm>
              <a:off x="8702888" y="20313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7"/>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7"/>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7" name="Google Shape;3157;p17"/>
            <p:cNvGrpSpPr/>
            <p:nvPr/>
          </p:nvGrpSpPr>
          <p:grpSpPr>
            <a:xfrm flipH="1" rot="10800000">
              <a:off x="275106" y="4641048"/>
              <a:ext cx="858544" cy="356719"/>
              <a:chOff x="219125" y="484675"/>
              <a:chExt cx="1622650" cy="674200"/>
            </a:xfrm>
          </p:grpSpPr>
          <p:sp>
            <p:nvSpPr>
              <p:cNvPr id="3158" name="Google Shape;3158;p17"/>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3159" name="Google Shape;3159;p17"/>
              <p:cNvGrpSpPr/>
              <p:nvPr/>
            </p:nvGrpSpPr>
            <p:grpSpPr>
              <a:xfrm>
                <a:off x="219125" y="484675"/>
                <a:ext cx="1622650" cy="674200"/>
                <a:chOff x="219125" y="484675"/>
                <a:chExt cx="1622650" cy="674200"/>
              </a:xfrm>
            </p:grpSpPr>
            <p:sp>
              <p:nvSpPr>
                <p:cNvPr id="3160" name="Google Shape;3160;p17"/>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7"/>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7"/>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3" name="Google Shape;3163;p17"/>
            <p:cNvGrpSpPr/>
            <p:nvPr/>
          </p:nvGrpSpPr>
          <p:grpSpPr>
            <a:xfrm flipH="1" rot="10800000">
              <a:off x="8381813" y="285765"/>
              <a:ext cx="498909" cy="721242"/>
              <a:chOff x="8233275" y="1900925"/>
              <a:chExt cx="753525" cy="1089325"/>
            </a:xfrm>
          </p:grpSpPr>
          <p:sp>
            <p:nvSpPr>
              <p:cNvPr id="3164" name="Google Shape;3164;p17"/>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3165" name="Google Shape;3165;p17"/>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7"/>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7"/>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17"/>
            <p:cNvGrpSpPr/>
            <p:nvPr/>
          </p:nvGrpSpPr>
          <p:grpSpPr>
            <a:xfrm flipH="1" rot="10800000">
              <a:off x="274834" y="285764"/>
              <a:ext cx="438102" cy="483364"/>
              <a:chOff x="6715777" y="3950739"/>
              <a:chExt cx="586325" cy="646900"/>
            </a:xfrm>
          </p:grpSpPr>
          <p:sp>
            <p:nvSpPr>
              <p:cNvPr id="3169" name="Google Shape;3169;p17"/>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3170" name="Google Shape;3170;p17"/>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3171" name="Google Shape;3171;p17"/>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7"/>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7"/>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7"/>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7"/>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17"/>
            <p:cNvGrpSpPr/>
            <p:nvPr/>
          </p:nvGrpSpPr>
          <p:grpSpPr>
            <a:xfrm flipH="1" rot="10800000">
              <a:off x="8082452" y="4289652"/>
              <a:ext cx="498898" cy="708105"/>
              <a:chOff x="8082452" y="285774"/>
              <a:chExt cx="498898" cy="708105"/>
            </a:xfrm>
          </p:grpSpPr>
          <p:grpSp>
            <p:nvGrpSpPr>
              <p:cNvPr id="3177" name="Google Shape;3177;p17"/>
              <p:cNvGrpSpPr/>
              <p:nvPr/>
            </p:nvGrpSpPr>
            <p:grpSpPr>
              <a:xfrm>
                <a:off x="8082452" y="285774"/>
                <a:ext cx="498898" cy="708105"/>
                <a:chOff x="7865075" y="285763"/>
                <a:chExt cx="716293" cy="1016662"/>
              </a:xfrm>
            </p:grpSpPr>
            <p:sp>
              <p:nvSpPr>
                <p:cNvPr id="3178" name="Google Shape;3178;p17"/>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3179" name="Google Shape;3179;p17"/>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7"/>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7"/>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7"/>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3" name="Google Shape;3183;p17"/>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4" name="Google Shape;3184;p17"/>
          <p:cNvSpPr txBox="1"/>
          <p:nvPr>
            <p:ph idx="1" type="subTitle"/>
          </p:nvPr>
        </p:nvSpPr>
        <p:spPr>
          <a:xfrm>
            <a:off x="5651825" y="2571750"/>
            <a:ext cx="2779200" cy="129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lnSpc>
                <a:spcPct val="115000"/>
              </a:lnSpc>
              <a:spcBef>
                <a:spcPts val="0"/>
              </a:spcBef>
              <a:spcAft>
                <a:spcPts val="0"/>
              </a:spcAft>
              <a:buSzPts val="1400"/>
              <a:buNone/>
              <a:defRPr sz="1400"/>
            </a:lvl2pPr>
            <a:lvl3pPr lvl="2" rtl="0" algn="r">
              <a:lnSpc>
                <a:spcPct val="115000"/>
              </a:lnSpc>
              <a:spcBef>
                <a:spcPts val="0"/>
              </a:spcBef>
              <a:spcAft>
                <a:spcPts val="0"/>
              </a:spcAft>
              <a:buSzPts val="1400"/>
              <a:buNone/>
              <a:defRPr sz="1400"/>
            </a:lvl3pPr>
            <a:lvl4pPr lvl="3" rtl="0" algn="r">
              <a:lnSpc>
                <a:spcPct val="115000"/>
              </a:lnSpc>
              <a:spcBef>
                <a:spcPts val="0"/>
              </a:spcBef>
              <a:spcAft>
                <a:spcPts val="0"/>
              </a:spcAft>
              <a:buSzPts val="1400"/>
              <a:buNone/>
              <a:defRPr sz="1400"/>
            </a:lvl4pPr>
            <a:lvl5pPr lvl="4" rtl="0" algn="r">
              <a:lnSpc>
                <a:spcPct val="115000"/>
              </a:lnSpc>
              <a:spcBef>
                <a:spcPts val="0"/>
              </a:spcBef>
              <a:spcAft>
                <a:spcPts val="0"/>
              </a:spcAft>
              <a:buSzPts val="1400"/>
              <a:buNone/>
              <a:defRPr sz="1400"/>
            </a:lvl5pPr>
            <a:lvl6pPr lvl="5" rtl="0" algn="r">
              <a:lnSpc>
                <a:spcPct val="115000"/>
              </a:lnSpc>
              <a:spcBef>
                <a:spcPts val="0"/>
              </a:spcBef>
              <a:spcAft>
                <a:spcPts val="0"/>
              </a:spcAft>
              <a:buSzPts val="1400"/>
              <a:buNone/>
              <a:defRPr sz="1400"/>
            </a:lvl6pPr>
            <a:lvl7pPr lvl="6" rtl="0" algn="r">
              <a:lnSpc>
                <a:spcPct val="115000"/>
              </a:lnSpc>
              <a:spcBef>
                <a:spcPts val="0"/>
              </a:spcBef>
              <a:spcAft>
                <a:spcPts val="0"/>
              </a:spcAft>
              <a:buSzPts val="1400"/>
              <a:buNone/>
              <a:defRPr sz="1400"/>
            </a:lvl7pPr>
            <a:lvl8pPr lvl="7" rtl="0" algn="r">
              <a:lnSpc>
                <a:spcPct val="115000"/>
              </a:lnSpc>
              <a:spcBef>
                <a:spcPts val="0"/>
              </a:spcBef>
              <a:spcAft>
                <a:spcPts val="0"/>
              </a:spcAft>
              <a:buSzPts val="1400"/>
              <a:buNone/>
              <a:defRPr sz="1400"/>
            </a:lvl8pPr>
            <a:lvl9pPr lvl="8" rtl="0" algn="r">
              <a:lnSpc>
                <a:spcPct val="115000"/>
              </a:lnSpc>
              <a:spcBef>
                <a:spcPts val="0"/>
              </a:spcBef>
              <a:spcAft>
                <a:spcPts val="0"/>
              </a:spcAft>
              <a:buSzPts val="1400"/>
              <a:buNone/>
              <a:defRPr sz="1400"/>
            </a:lvl9pPr>
          </a:lstStyle>
          <a:p/>
        </p:txBody>
      </p:sp>
      <p:sp>
        <p:nvSpPr>
          <p:cNvPr id="3185" name="Google Shape;3185;p17"/>
          <p:cNvSpPr txBox="1"/>
          <p:nvPr>
            <p:ph type="ctrTitle"/>
          </p:nvPr>
        </p:nvSpPr>
        <p:spPr>
          <a:xfrm>
            <a:off x="6248825" y="1445350"/>
            <a:ext cx="2182200" cy="129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36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spTree>
      <p:nvGrpSpPr>
        <p:cNvPr id="3186" name="Shape 3186"/>
        <p:cNvGrpSpPr/>
        <p:nvPr/>
      </p:nvGrpSpPr>
      <p:grpSpPr>
        <a:xfrm>
          <a:off x="0" y="0"/>
          <a:ext cx="0" cy="0"/>
          <a:chOff x="0" y="0"/>
          <a:chExt cx="0" cy="0"/>
        </a:xfrm>
      </p:grpSpPr>
      <p:grpSp>
        <p:nvGrpSpPr>
          <p:cNvPr id="3187" name="Google Shape;3187;p18"/>
          <p:cNvGrpSpPr/>
          <p:nvPr/>
        </p:nvGrpSpPr>
        <p:grpSpPr>
          <a:xfrm>
            <a:off x="-31525" y="-228650"/>
            <a:ext cx="9175500" cy="6099300"/>
            <a:chOff x="-31525" y="-228650"/>
            <a:chExt cx="9175500" cy="6099300"/>
          </a:xfrm>
        </p:grpSpPr>
        <p:sp>
          <p:nvSpPr>
            <p:cNvPr id="3188" name="Google Shape;3188;p18"/>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18"/>
            <p:cNvGrpSpPr/>
            <p:nvPr/>
          </p:nvGrpSpPr>
          <p:grpSpPr>
            <a:xfrm>
              <a:off x="-10" y="-228620"/>
              <a:ext cx="9143697" cy="6099216"/>
              <a:chOff x="238125" y="471975"/>
              <a:chExt cx="7132925" cy="4757950"/>
            </a:xfrm>
          </p:grpSpPr>
          <p:sp>
            <p:nvSpPr>
              <p:cNvPr id="3190" name="Google Shape;3190;p18"/>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8"/>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8"/>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3" name="Google Shape;3193;p18"/>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4" name="Google Shape;3194;p18"/>
            <p:cNvGrpSpPr/>
            <p:nvPr/>
          </p:nvGrpSpPr>
          <p:grpSpPr>
            <a:xfrm>
              <a:off x="201120" y="-173787"/>
              <a:ext cx="8824055" cy="6026084"/>
              <a:chOff x="395025" y="514750"/>
              <a:chExt cx="6883575" cy="4700900"/>
            </a:xfrm>
          </p:grpSpPr>
          <p:sp>
            <p:nvSpPr>
              <p:cNvPr id="3195" name="Google Shape;3195;p18"/>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8"/>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8"/>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8"/>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8"/>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8"/>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8"/>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8"/>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8"/>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8"/>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8"/>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8"/>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8"/>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8"/>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8"/>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8"/>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8"/>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8"/>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8"/>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8"/>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8"/>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8"/>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8"/>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8"/>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8"/>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8"/>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8"/>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8"/>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8"/>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8"/>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8"/>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8"/>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8"/>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8"/>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8"/>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8"/>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8"/>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8"/>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8"/>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8"/>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8"/>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8"/>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8"/>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8"/>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8"/>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8"/>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8"/>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8"/>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8"/>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8"/>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8"/>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8"/>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8"/>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8"/>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8"/>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8"/>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8"/>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8"/>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8"/>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8"/>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8"/>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8"/>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8"/>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8"/>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8"/>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8"/>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8"/>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8"/>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8"/>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8"/>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8"/>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8"/>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8"/>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8"/>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8"/>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8"/>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8"/>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8"/>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8"/>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8"/>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8"/>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8"/>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8"/>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8"/>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8"/>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8"/>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8"/>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8"/>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8"/>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8"/>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8"/>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8"/>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8"/>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8"/>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8"/>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8"/>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8"/>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8"/>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8"/>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8"/>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8"/>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8"/>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8"/>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8"/>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8"/>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8"/>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8"/>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8"/>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8"/>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8"/>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8"/>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8"/>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8"/>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8"/>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8"/>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8"/>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8"/>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8"/>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8"/>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8"/>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8"/>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8"/>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8"/>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8"/>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8"/>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8"/>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8"/>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8"/>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8"/>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8"/>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8"/>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8"/>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8"/>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8"/>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8"/>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8"/>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8"/>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8"/>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8"/>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8"/>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8"/>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8"/>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8"/>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8"/>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8"/>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8"/>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8"/>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8"/>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8"/>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8"/>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8"/>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8"/>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8"/>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8"/>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8"/>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8"/>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8"/>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8"/>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8"/>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8"/>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8"/>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8"/>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8"/>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8"/>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8"/>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8"/>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8"/>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8"/>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8"/>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8"/>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8"/>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8"/>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8"/>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8"/>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8"/>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8"/>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8"/>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8"/>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8"/>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8"/>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5" name="Google Shape;3375;p18"/>
          <p:cNvGrpSpPr/>
          <p:nvPr/>
        </p:nvGrpSpPr>
        <p:grpSpPr>
          <a:xfrm flipH="1" rot="10800000">
            <a:off x="274813" y="285764"/>
            <a:ext cx="8605925" cy="4712003"/>
            <a:chOff x="274813" y="285764"/>
            <a:chExt cx="8605925" cy="4712003"/>
          </a:xfrm>
        </p:grpSpPr>
        <p:sp>
          <p:nvSpPr>
            <p:cNvPr id="3376" name="Google Shape;3376;p18"/>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7" name="Google Shape;3377;p18"/>
            <p:cNvGrpSpPr/>
            <p:nvPr/>
          </p:nvGrpSpPr>
          <p:grpSpPr>
            <a:xfrm>
              <a:off x="275106" y="285764"/>
              <a:ext cx="858544" cy="356719"/>
              <a:chOff x="219125" y="484675"/>
              <a:chExt cx="1622650" cy="674200"/>
            </a:xfrm>
          </p:grpSpPr>
          <p:sp>
            <p:nvSpPr>
              <p:cNvPr id="3378" name="Google Shape;3378;p18"/>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3379" name="Google Shape;3379;p18"/>
              <p:cNvGrpSpPr/>
              <p:nvPr/>
            </p:nvGrpSpPr>
            <p:grpSpPr>
              <a:xfrm>
                <a:off x="219125" y="484675"/>
                <a:ext cx="1622650" cy="674200"/>
                <a:chOff x="219125" y="484675"/>
                <a:chExt cx="1622650" cy="674200"/>
              </a:xfrm>
            </p:grpSpPr>
            <p:sp>
              <p:nvSpPr>
                <p:cNvPr id="3380" name="Google Shape;3380;p18"/>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8"/>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8"/>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3" name="Google Shape;3383;p18"/>
            <p:cNvGrpSpPr/>
            <p:nvPr/>
          </p:nvGrpSpPr>
          <p:grpSpPr>
            <a:xfrm>
              <a:off x="8381813" y="4276523"/>
              <a:ext cx="498909" cy="721242"/>
              <a:chOff x="8233275" y="1900925"/>
              <a:chExt cx="753525" cy="1089325"/>
            </a:xfrm>
          </p:grpSpPr>
          <p:sp>
            <p:nvSpPr>
              <p:cNvPr id="3384" name="Google Shape;3384;p18"/>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3385" name="Google Shape;3385;p18"/>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8"/>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8"/>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8" name="Google Shape;3388;p18"/>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9" name="Google Shape;3389;p18"/>
            <p:cNvGrpSpPr/>
            <p:nvPr/>
          </p:nvGrpSpPr>
          <p:grpSpPr>
            <a:xfrm>
              <a:off x="274834" y="4514403"/>
              <a:ext cx="438102" cy="483364"/>
              <a:chOff x="6715777" y="3950739"/>
              <a:chExt cx="586325" cy="646900"/>
            </a:xfrm>
          </p:grpSpPr>
          <p:sp>
            <p:nvSpPr>
              <p:cNvPr id="3390" name="Google Shape;3390;p18"/>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3391" name="Google Shape;3391;p18"/>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3392" name="Google Shape;3392;p18"/>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8"/>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8"/>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8"/>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8"/>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18"/>
            <p:cNvGrpSpPr/>
            <p:nvPr/>
          </p:nvGrpSpPr>
          <p:grpSpPr>
            <a:xfrm>
              <a:off x="8082452" y="285774"/>
              <a:ext cx="498898" cy="708105"/>
              <a:chOff x="8082452" y="285774"/>
              <a:chExt cx="498898" cy="708105"/>
            </a:xfrm>
          </p:grpSpPr>
          <p:grpSp>
            <p:nvGrpSpPr>
              <p:cNvPr id="3398" name="Google Shape;3398;p18"/>
              <p:cNvGrpSpPr/>
              <p:nvPr/>
            </p:nvGrpSpPr>
            <p:grpSpPr>
              <a:xfrm>
                <a:off x="8082452" y="285774"/>
                <a:ext cx="498898" cy="708105"/>
                <a:chOff x="7865075" y="285763"/>
                <a:chExt cx="716293" cy="1016662"/>
              </a:xfrm>
            </p:grpSpPr>
            <p:sp>
              <p:nvSpPr>
                <p:cNvPr id="3399" name="Google Shape;3399;p18"/>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3400" name="Google Shape;3400;p18"/>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8"/>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8"/>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8"/>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4" name="Google Shape;3404;p18"/>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5" name="Google Shape;3405;p18"/>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8"/>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7" name="Google Shape;3407;p1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a:latin typeface="Dosis"/>
                <a:ea typeface="Dosis"/>
                <a:cs typeface="Dosis"/>
                <a:sym typeface="Dosi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1">
    <p:spTree>
      <p:nvGrpSpPr>
        <p:cNvPr id="3408" name="Shape 3408"/>
        <p:cNvGrpSpPr/>
        <p:nvPr/>
      </p:nvGrpSpPr>
      <p:grpSpPr>
        <a:xfrm>
          <a:off x="0" y="0"/>
          <a:ext cx="0" cy="0"/>
          <a:chOff x="0" y="0"/>
          <a:chExt cx="0" cy="0"/>
        </a:xfrm>
      </p:grpSpPr>
      <p:grpSp>
        <p:nvGrpSpPr>
          <p:cNvPr id="3409" name="Google Shape;3409;p19"/>
          <p:cNvGrpSpPr/>
          <p:nvPr/>
        </p:nvGrpSpPr>
        <p:grpSpPr>
          <a:xfrm>
            <a:off x="-31525" y="-228650"/>
            <a:ext cx="9175500" cy="6099300"/>
            <a:chOff x="-31525" y="-228650"/>
            <a:chExt cx="9175500" cy="6099300"/>
          </a:xfrm>
        </p:grpSpPr>
        <p:sp>
          <p:nvSpPr>
            <p:cNvPr id="3410" name="Google Shape;3410;p19"/>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19"/>
            <p:cNvGrpSpPr/>
            <p:nvPr/>
          </p:nvGrpSpPr>
          <p:grpSpPr>
            <a:xfrm>
              <a:off x="-10" y="-228620"/>
              <a:ext cx="9143697" cy="6099216"/>
              <a:chOff x="238125" y="471975"/>
              <a:chExt cx="7132925" cy="4757950"/>
            </a:xfrm>
          </p:grpSpPr>
          <p:sp>
            <p:nvSpPr>
              <p:cNvPr id="3412" name="Google Shape;3412;p19"/>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9"/>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9"/>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5" name="Google Shape;3415;p19"/>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19"/>
            <p:cNvGrpSpPr/>
            <p:nvPr/>
          </p:nvGrpSpPr>
          <p:grpSpPr>
            <a:xfrm>
              <a:off x="201120" y="-173787"/>
              <a:ext cx="8824055" cy="6026084"/>
              <a:chOff x="395025" y="514750"/>
              <a:chExt cx="6883575" cy="4700900"/>
            </a:xfrm>
          </p:grpSpPr>
          <p:sp>
            <p:nvSpPr>
              <p:cNvPr id="3417" name="Google Shape;3417;p19"/>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9"/>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9"/>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9"/>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9"/>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9"/>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9"/>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9"/>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9"/>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9"/>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9"/>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9"/>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9"/>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9"/>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9"/>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9"/>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9"/>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9"/>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9"/>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9"/>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9"/>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9"/>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9"/>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9"/>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9"/>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9"/>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9"/>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9"/>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9"/>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9"/>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9"/>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9"/>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9"/>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9"/>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9"/>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9"/>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9"/>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9"/>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9"/>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9"/>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9"/>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9"/>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9"/>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9"/>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9"/>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9"/>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9"/>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9"/>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9"/>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9"/>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9"/>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9"/>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9"/>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9"/>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9"/>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9"/>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9"/>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9"/>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9"/>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9"/>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9"/>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9"/>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9"/>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9"/>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9"/>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9"/>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9"/>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9"/>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9"/>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9"/>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9"/>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9"/>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9"/>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9"/>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9"/>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9"/>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9"/>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9"/>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9"/>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9"/>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9"/>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9"/>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9"/>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9"/>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9"/>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9"/>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9"/>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9"/>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9"/>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9"/>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9"/>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9"/>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9"/>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9"/>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9"/>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9"/>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9"/>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9"/>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9"/>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9"/>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9"/>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9"/>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9"/>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9"/>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9"/>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9"/>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9"/>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9"/>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9"/>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9"/>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9"/>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9"/>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9"/>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9"/>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9"/>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9"/>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9"/>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9"/>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9"/>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9"/>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9"/>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9"/>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9"/>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9"/>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9"/>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9"/>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9"/>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9"/>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9"/>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9"/>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9"/>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9"/>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9"/>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9"/>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9"/>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9"/>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9"/>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9"/>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9"/>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9"/>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9"/>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9"/>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9"/>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9"/>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9"/>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9"/>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9"/>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9"/>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9"/>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9"/>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9"/>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9"/>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9"/>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9"/>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9"/>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9"/>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9"/>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9"/>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9"/>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9"/>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9"/>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9"/>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9"/>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9"/>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9"/>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9"/>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9"/>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9"/>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9"/>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9"/>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9"/>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9"/>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9"/>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9"/>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9"/>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9"/>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9"/>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9"/>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9"/>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9"/>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7" name="Google Shape;3597;p19"/>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a:latin typeface="Dosis"/>
                <a:ea typeface="Dosis"/>
                <a:cs typeface="Dosis"/>
                <a:sym typeface="Dosi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98" name="Google Shape;3598;p19"/>
          <p:cNvGrpSpPr/>
          <p:nvPr/>
        </p:nvGrpSpPr>
        <p:grpSpPr>
          <a:xfrm>
            <a:off x="149515" y="-85421"/>
            <a:ext cx="8731222" cy="5235588"/>
            <a:chOff x="149515" y="-85421"/>
            <a:chExt cx="8731222" cy="5235588"/>
          </a:xfrm>
        </p:grpSpPr>
        <p:sp>
          <p:nvSpPr>
            <p:cNvPr id="3599" name="Google Shape;3599;p19"/>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19"/>
            <p:cNvGrpSpPr/>
            <p:nvPr/>
          </p:nvGrpSpPr>
          <p:grpSpPr>
            <a:xfrm>
              <a:off x="275106" y="285764"/>
              <a:ext cx="858544" cy="356719"/>
              <a:chOff x="219125" y="484675"/>
              <a:chExt cx="1622650" cy="674200"/>
            </a:xfrm>
          </p:grpSpPr>
          <p:sp>
            <p:nvSpPr>
              <p:cNvPr id="3601" name="Google Shape;3601;p19"/>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3602" name="Google Shape;3602;p19"/>
              <p:cNvGrpSpPr/>
              <p:nvPr/>
            </p:nvGrpSpPr>
            <p:grpSpPr>
              <a:xfrm>
                <a:off x="219125" y="484675"/>
                <a:ext cx="1622650" cy="674200"/>
                <a:chOff x="219125" y="484675"/>
                <a:chExt cx="1622650" cy="674200"/>
              </a:xfrm>
            </p:grpSpPr>
            <p:sp>
              <p:nvSpPr>
                <p:cNvPr id="3603" name="Google Shape;3603;p19"/>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9"/>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9"/>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19"/>
            <p:cNvGrpSpPr/>
            <p:nvPr/>
          </p:nvGrpSpPr>
          <p:grpSpPr>
            <a:xfrm>
              <a:off x="8381813" y="4276523"/>
              <a:ext cx="498909" cy="721242"/>
              <a:chOff x="8233275" y="1900925"/>
              <a:chExt cx="753525" cy="1089325"/>
            </a:xfrm>
          </p:grpSpPr>
          <p:sp>
            <p:nvSpPr>
              <p:cNvPr id="3607" name="Google Shape;3607;p19"/>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3608" name="Google Shape;3608;p19"/>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9"/>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9"/>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1" name="Google Shape;3611;p19"/>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2" name="Google Shape;3612;p19"/>
            <p:cNvGrpSpPr/>
            <p:nvPr/>
          </p:nvGrpSpPr>
          <p:grpSpPr>
            <a:xfrm>
              <a:off x="274834" y="4666803"/>
              <a:ext cx="438102" cy="483364"/>
              <a:chOff x="6715777" y="3950739"/>
              <a:chExt cx="586325" cy="646900"/>
            </a:xfrm>
          </p:grpSpPr>
          <p:sp>
            <p:nvSpPr>
              <p:cNvPr id="3613" name="Google Shape;3613;p19"/>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3614" name="Google Shape;3614;p19"/>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3615" name="Google Shape;3615;p19"/>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9"/>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9"/>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9"/>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9"/>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19"/>
            <p:cNvGrpSpPr/>
            <p:nvPr/>
          </p:nvGrpSpPr>
          <p:grpSpPr>
            <a:xfrm>
              <a:off x="8082452" y="285774"/>
              <a:ext cx="498898" cy="708105"/>
              <a:chOff x="8082452" y="285774"/>
              <a:chExt cx="498898" cy="708105"/>
            </a:xfrm>
          </p:grpSpPr>
          <p:grpSp>
            <p:nvGrpSpPr>
              <p:cNvPr id="3621" name="Google Shape;3621;p19"/>
              <p:cNvGrpSpPr/>
              <p:nvPr/>
            </p:nvGrpSpPr>
            <p:grpSpPr>
              <a:xfrm>
                <a:off x="8082452" y="285774"/>
                <a:ext cx="498898" cy="708105"/>
                <a:chOff x="7865075" y="285763"/>
                <a:chExt cx="716293" cy="1016662"/>
              </a:xfrm>
            </p:grpSpPr>
            <p:sp>
              <p:nvSpPr>
                <p:cNvPr id="3622" name="Google Shape;3622;p19"/>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3623" name="Google Shape;3623;p19"/>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9"/>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9"/>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9"/>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7" name="Google Shape;3627;p19"/>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19"/>
            <p:cNvSpPr/>
            <p:nvPr/>
          </p:nvSpPr>
          <p:spPr>
            <a:xfrm>
              <a:off x="8006238" y="4921708"/>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9"/>
            <p:cNvSpPr/>
            <p:nvPr/>
          </p:nvSpPr>
          <p:spPr>
            <a:xfrm>
              <a:off x="790288" y="49220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9"/>
            <p:cNvSpPr/>
            <p:nvPr/>
          </p:nvSpPr>
          <p:spPr>
            <a:xfrm>
              <a:off x="149515" y="3888362"/>
              <a:ext cx="442949" cy="44337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9"/>
            <p:cNvSpPr/>
            <p:nvPr/>
          </p:nvSpPr>
          <p:spPr>
            <a:xfrm>
              <a:off x="8588496" y="3760179"/>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9"/>
            <p:cNvSpPr/>
            <p:nvPr/>
          </p:nvSpPr>
          <p:spPr>
            <a:xfrm>
              <a:off x="8588496" y="843929"/>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9"/>
            <p:cNvSpPr/>
            <p:nvPr/>
          </p:nvSpPr>
          <p:spPr>
            <a:xfrm>
              <a:off x="274821" y="-85421"/>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9"/>
            <p:cNvSpPr/>
            <p:nvPr/>
          </p:nvSpPr>
          <p:spPr>
            <a:xfrm>
              <a:off x="199464" y="768485"/>
              <a:ext cx="442949" cy="443369"/>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3635" name="Shape 3635"/>
        <p:cNvGrpSpPr/>
        <p:nvPr/>
      </p:nvGrpSpPr>
      <p:grpSpPr>
        <a:xfrm>
          <a:off x="0" y="0"/>
          <a:ext cx="0" cy="0"/>
          <a:chOff x="0" y="0"/>
          <a:chExt cx="0" cy="0"/>
        </a:xfrm>
      </p:grpSpPr>
      <p:grpSp>
        <p:nvGrpSpPr>
          <p:cNvPr id="3636" name="Google Shape;3636;p20"/>
          <p:cNvGrpSpPr/>
          <p:nvPr/>
        </p:nvGrpSpPr>
        <p:grpSpPr>
          <a:xfrm>
            <a:off x="-31525" y="-228650"/>
            <a:ext cx="9175500" cy="6099300"/>
            <a:chOff x="-31525" y="-228650"/>
            <a:chExt cx="9175500" cy="6099300"/>
          </a:xfrm>
        </p:grpSpPr>
        <p:sp>
          <p:nvSpPr>
            <p:cNvPr id="3637" name="Google Shape;3637;p20"/>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20"/>
            <p:cNvGrpSpPr/>
            <p:nvPr/>
          </p:nvGrpSpPr>
          <p:grpSpPr>
            <a:xfrm>
              <a:off x="-10" y="-228620"/>
              <a:ext cx="9143697" cy="6099216"/>
              <a:chOff x="238125" y="471975"/>
              <a:chExt cx="7132925" cy="4757950"/>
            </a:xfrm>
          </p:grpSpPr>
          <p:sp>
            <p:nvSpPr>
              <p:cNvPr id="3639" name="Google Shape;3639;p20"/>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0"/>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0"/>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2" name="Google Shape;3642;p20"/>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20"/>
            <p:cNvGrpSpPr/>
            <p:nvPr/>
          </p:nvGrpSpPr>
          <p:grpSpPr>
            <a:xfrm>
              <a:off x="201120" y="-173787"/>
              <a:ext cx="8824055" cy="6026084"/>
              <a:chOff x="395025" y="514750"/>
              <a:chExt cx="6883575" cy="4700900"/>
            </a:xfrm>
          </p:grpSpPr>
          <p:sp>
            <p:nvSpPr>
              <p:cNvPr id="3644" name="Google Shape;3644;p20"/>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0"/>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0"/>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0"/>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0"/>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0"/>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0"/>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0"/>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0"/>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0"/>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0"/>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0"/>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0"/>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0"/>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0"/>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0"/>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0"/>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0"/>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0"/>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0"/>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0"/>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0"/>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0"/>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0"/>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0"/>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0"/>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0"/>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0"/>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0"/>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0"/>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0"/>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0"/>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0"/>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0"/>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0"/>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0"/>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0"/>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0"/>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0"/>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0"/>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0"/>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0"/>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0"/>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0"/>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0"/>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0"/>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0"/>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0"/>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0"/>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0"/>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0"/>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0"/>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0"/>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0"/>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0"/>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0"/>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0"/>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0"/>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0"/>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0"/>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0"/>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0"/>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0"/>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0"/>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0"/>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0"/>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0"/>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0"/>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0"/>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0"/>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0"/>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0"/>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0"/>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0"/>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0"/>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0"/>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0"/>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0"/>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0"/>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0"/>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0"/>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0"/>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0"/>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0"/>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0"/>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0"/>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0"/>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0"/>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0"/>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0"/>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0"/>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0"/>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0"/>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0"/>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0"/>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0"/>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0"/>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0"/>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0"/>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0"/>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0"/>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0"/>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0"/>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0"/>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0"/>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0"/>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0"/>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0"/>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0"/>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0"/>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0"/>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0"/>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0"/>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0"/>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0"/>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0"/>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0"/>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0"/>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0"/>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0"/>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0"/>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0"/>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0"/>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0"/>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0"/>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0"/>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0"/>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0"/>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0"/>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0"/>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0"/>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0"/>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0"/>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0"/>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0"/>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0"/>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0"/>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0"/>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0"/>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0"/>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0"/>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0"/>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0"/>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0"/>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0"/>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0"/>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0"/>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0"/>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0"/>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0"/>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0"/>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0"/>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0"/>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0"/>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0"/>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0"/>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0"/>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0"/>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0"/>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0"/>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0"/>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0"/>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0"/>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0"/>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0"/>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0"/>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0"/>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0"/>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0"/>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0"/>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0"/>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0"/>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0"/>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0"/>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0"/>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0"/>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0"/>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0"/>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0"/>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0"/>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20"/>
          <p:cNvGrpSpPr/>
          <p:nvPr/>
        </p:nvGrpSpPr>
        <p:grpSpPr>
          <a:xfrm flipH="1" rot="10800000">
            <a:off x="274813" y="285764"/>
            <a:ext cx="8605925" cy="4712003"/>
            <a:chOff x="274813" y="285764"/>
            <a:chExt cx="8605925" cy="4712003"/>
          </a:xfrm>
        </p:grpSpPr>
        <p:sp>
          <p:nvSpPr>
            <p:cNvPr id="3825" name="Google Shape;3825;p20"/>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20"/>
            <p:cNvGrpSpPr/>
            <p:nvPr/>
          </p:nvGrpSpPr>
          <p:grpSpPr>
            <a:xfrm>
              <a:off x="275106" y="285764"/>
              <a:ext cx="858544" cy="356719"/>
              <a:chOff x="219125" y="484675"/>
              <a:chExt cx="1622650" cy="674200"/>
            </a:xfrm>
          </p:grpSpPr>
          <p:sp>
            <p:nvSpPr>
              <p:cNvPr id="3827" name="Google Shape;3827;p20"/>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3828" name="Google Shape;3828;p20"/>
              <p:cNvGrpSpPr/>
              <p:nvPr/>
            </p:nvGrpSpPr>
            <p:grpSpPr>
              <a:xfrm>
                <a:off x="219125" y="484675"/>
                <a:ext cx="1622650" cy="674200"/>
                <a:chOff x="219125" y="484675"/>
                <a:chExt cx="1622650" cy="674200"/>
              </a:xfrm>
            </p:grpSpPr>
            <p:sp>
              <p:nvSpPr>
                <p:cNvPr id="3829" name="Google Shape;3829;p20"/>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0"/>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0"/>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2" name="Google Shape;3832;p20"/>
            <p:cNvGrpSpPr/>
            <p:nvPr/>
          </p:nvGrpSpPr>
          <p:grpSpPr>
            <a:xfrm>
              <a:off x="8381813" y="4276523"/>
              <a:ext cx="498909" cy="721242"/>
              <a:chOff x="8233275" y="1900925"/>
              <a:chExt cx="753525" cy="1089325"/>
            </a:xfrm>
          </p:grpSpPr>
          <p:sp>
            <p:nvSpPr>
              <p:cNvPr id="3833" name="Google Shape;3833;p20"/>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3834" name="Google Shape;3834;p20"/>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0"/>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0"/>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20"/>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8" name="Google Shape;3838;p20"/>
            <p:cNvGrpSpPr/>
            <p:nvPr/>
          </p:nvGrpSpPr>
          <p:grpSpPr>
            <a:xfrm>
              <a:off x="274834" y="4514403"/>
              <a:ext cx="438102" cy="483364"/>
              <a:chOff x="6715777" y="3950739"/>
              <a:chExt cx="586325" cy="646900"/>
            </a:xfrm>
          </p:grpSpPr>
          <p:sp>
            <p:nvSpPr>
              <p:cNvPr id="3839" name="Google Shape;3839;p20"/>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3840" name="Google Shape;3840;p20"/>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3841" name="Google Shape;3841;p20"/>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0"/>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0"/>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0"/>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0"/>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20"/>
            <p:cNvGrpSpPr/>
            <p:nvPr/>
          </p:nvGrpSpPr>
          <p:grpSpPr>
            <a:xfrm>
              <a:off x="8082452" y="285774"/>
              <a:ext cx="498898" cy="708105"/>
              <a:chOff x="8082452" y="285774"/>
              <a:chExt cx="498898" cy="708105"/>
            </a:xfrm>
          </p:grpSpPr>
          <p:grpSp>
            <p:nvGrpSpPr>
              <p:cNvPr id="3847" name="Google Shape;3847;p20"/>
              <p:cNvGrpSpPr/>
              <p:nvPr/>
            </p:nvGrpSpPr>
            <p:grpSpPr>
              <a:xfrm>
                <a:off x="8082452" y="285774"/>
                <a:ext cx="498898" cy="708105"/>
                <a:chOff x="7865075" y="285763"/>
                <a:chExt cx="716293" cy="1016662"/>
              </a:xfrm>
            </p:grpSpPr>
            <p:sp>
              <p:nvSpPr>
                <p:cNvPr id="3848" name="Google Shape;3848;p20"/>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3849" name="Google Shape;3849;p20"/>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0"/>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0"/>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0"/>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20"/>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4" name="Google Shape;3854;p20"/>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0"/>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6" name="Google Shape;3856;p2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solidFill>
                  <a:srgbClr val="FFFFFF"/>
                </a:solidFill>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
        <p:nvSpPr>
          <p:cNvPr id="3857" name="Google Shape;3857;p20"/>
          <p:cNvSpPr txBox="1"/>
          <p:nvPr>
            <p:ph idx="1" type="body"/>
          </p:nvPr>
        </p:nvSpPr>
        <p:spPr>
          <a:xfrm>
            <a:off x="713225" y="1904925"/>
            <a:ext cx="3858900" cy="2646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58" name="Google Shape;3858;p20"/>
          <p:cNvSpPr txBox="1"/>
          <p:nvPr>
            <p:ph idx="2" type="body"/>
          </p:nvPr>
        </p:nvSpPr>
        <p:spPr>
          <a:xfrm>
            <a:off x="4572125" y="1904925"/>
            <a:ext cx="3858900" cy="26463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7" name="Shape 207"/>
        <p:cNvGrpSpPr/>
        <p:nvPr/>
      </p:nvGrpSpPr>
      <p:grpSpPr>
        <a:xfrm>
          <a:off x="0" y="0"/>
          <a:ext cx="0" cy="0"/>
          <a:chOff x="0" y="0"/>
          <a:chExt cx="0" cy="0"/>
        </a:xfrm>
      </p:grpSpPr>
      <p:grpSp>
        <p:nvGrpSpPr>
          <p:cNvPr id="208" name="Google Shape;208;p3"/>
          <p:cNvGrpSpPr/>
          <p:nvPr/>
        </p:nvGrpSpPr>
        <p:grpSpPr>
          <a:xfrm>
            <a:off x="-31525" y="-228650"/>
            <a:ext cx="9175500" cy="6099300"/>
            <a:chOff x="-31525" y="-228650"/>
            <a:chExt cx="9175500" cy="6099300"/>
          </a:xfrm>
        </p:grpSpPr>
        <p:sp>
          <p:nvSpPr>
            <p:cNvPr id="209" name="Google Shape;209;p3"/>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3"/>
            <p:cNvGrpSpPr/>
            <p:nvPr/>
          </p:nvGrpSpPr>
          <p:grpSpPr>
            <a:xfrm>
              <a:off x="-10" y="-228620"/>
              <a:ext cx="9143697" cy="6099216"/>
              <a:chOff x="238125" y="471975"/>
              <a:chExt cx="7132925" cy="4757950"/>
            </a:xfrm>
          </p:grpSpPr>
          <p:sp>
            <p:nvSpPr>
              <p:cNvPr id="211" name="Google Shape;211;p3"/>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3"/>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
            <p:cNvGrpSpPr/>
            <p:nvPr/>
          </p:nvGrpSpPr>
          <p:grpSpPr>
            <a:xfrm>
              <a:off x="201120" y="-173787"/>
              <a:ext cx="8824055" cy="6026084"/>
              <a:chOff x="395025" y="514750"/>
              <a:chExt cx="6883575" cy="4700900"/>
            </a:xfrm>
          </p:grpSpPr>
          <p:sp>
            <p:nvSpPr>
              <p:cNvPr id="216" name="Google Shape;216;p3"/>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6" name="Google Shape;396;p3"/>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8702888" y="20313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3"/>
          <p:cNvGrpSpPr/>
          <p:nvPr/>
        </p:nvGrpSpPr>
        <p:grpSpPr>
          <a:xfrm flipH="1" rot="10800000">
            <a:off x="275106" y="4641048"/>
            <a:ext cx="858544" cy="356719"/>
            <a:chOff x="219125" y="484675"/>
            <a:chExt cx="1622650" cy="674200"/>
          </a:xfrm>
        </p:grpSpPr>
        <p:sp>
          <p:nvSpPr>
            <p:cNvPr id="401" name="Google Shape;401;p3"/>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402" name="Google Shape;402;p3"/>
            <p:cNvGrpSpPr/>
            <p:nvPr/>
          </p:nvGrpSpPr>
          <p:grpSpPr>
            <a:xfrm>
              <a:off x="219125" y="484675"/>
              <a:ext cx="1622650" cy="674200"/>
              <a:chOff x="219125" y="484675"/>
              <a:chExt cx="1622650" cy="674200"/>
            </a:xfrm>
          </p:grpSpPr>
          <p:sp>
            <p:nvSpPr>
              <p:cNvPr id="403" name="Google Shape;403;p3"/>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 name="Google Shape;406;p3"/>
          <p:cNvGrpSpPr/>
          <p:nvPr/>
        </p:nvGrpSpPr>
        <p:grpSpPr>
          <a:xfrm flipH="1" rot="10800000">
            <a:off x="8381813" y="285765"/>
            <a:ext cx="498909" cy="721242"/>
            <a:chOff x="8233275" y="1900925"/>
            <a:chExt cx="753525" cy="1089325"/>
          </a:xfrm>
        </p:grpSpPr>
        <p:sp>
          <p:nvSpPr>
            <p:cNvPr id="407" name="Google Shape;407;p3"/>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08" name="Google Shape;408;p3"/>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
          <p:cNvGrpSpPr/>
          <p:nvPr/>
        </p:nvGrpSpPr>
        <p:grpSpPr>
          <a:xfrm flipH="1" rot="10800000">
            <a:off x="274834" y="285764"/>
            <a:ext cx="438102" cy="483364"/>
            <a:chOff x="6715777" y="3950739"/>
            <a:chExt cx="586325" cy="646900"/>
          </a:xfrm>
        </p:grpSpPr>
        <p:sp>
          <p:nvSpPr>
            <p:cNvPr id="412" name="Google Shape;412;p3"/>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13" name="Google Shape;413;p3"/>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14" name="Google Shape;414;p3"/>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
          <p:cNvGrpSpPr/>
          <p:nvPr/>
        </p:nvGrpSpPr>
        <p:grpSpPr>
          <a:xfrm flipH="1" rot="10800000">
            <a:off x="8082452" y="4289652"/>
            <a:ext cx="498898" cy="708105"/>
            <a:chOff x="8082452" y="285774"/>
            <a:chExt cx="498898" cy="708105"/>
          </a:xfrm>
        </p:grpSpPr>
        <p:grpSp>
          <p:nvGrpSpPr>
            <p:cNvPr id="420" name="Google Shape;420;p3"/>
            <p:cNvGrpSpPr/>
            <p:nvPr/>
          </p:nvGrpSpPr>
          <p:grpSpPr>
            <a:xfrm>
              <a:off x="8082452" y="285774"/>
              <a:ext cx="498898" cy="708105"/>
              <a:chOff x="7865075" y="285763"/>
              <a:chExt cx="716293" cy="1016662"/>
            </a:xfrm>
          </p:grpSpPr>
          <p:sp>
            <p:nvSpPr>
              <p:cNvPr id="421" name="Google Shape;421;p3"/>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22" name="Google Shape;422;p3"/>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
          <p:cNvSpPr txBox="1"/>
          <p:nvPr>
            <p:ph hasCustomPrompt="1" type="title"/>
          </p:nvPr>
        </p:nvSpPr>
        <p:spPr>
          <a:xfrm>
            <a:off x="711324" y="714475"/>
            <a:ext cx="1263900" cy="121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3"/>
          <p:cNvSpPr txBox="1"/>
          <p:nvPr>
            <p:ph idx="2" type="title"/>
          </p:nvPr>
        </p:nvSpPr>
        <p:spPr>
          <a:xfrm>
            <a:off x="711324" y="1547575"/>
            <a:ext cx="3418800" cy="19944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5000"/>
              <a:buNone/>
              <a:defRPr b="0" sz="4800">
                <a:latin typeface="Dosis"/>
                <a:ea typeface="Dosis"/>
                <a:cs typeface="Dosis"/>
                <a:sym typeface="Dosi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9" name="Google Shape;429;p3"/>
          <p:cNvSpPr txBox="1"/>
          <p:nvPr>
            <p:ph idx="1" type="subTitle"/>
          </p:nvPr>
        </p:nvSpPr>
        <p:spPr>
          <a:xfrm>
            <a:off x="711324" y="3618175"/>
            <a:ext cx="3036900" cy="5460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atin typeface="Nunito"/>
                <a:ea typeface="Nunito"/>
                <a:cs typeface="Nunito"/>
                <a:sym typeface="Nunito"/>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_1">
    <p:spTree>
      <p:nvGrpSpPr>
        <p:cNvPr id="3859" name="Shape 3859"/>
        <p:cNvGrpSpPr/>
        <p:nvPr/>
      </p:nvGrpSpPr>
      <p:grpSpPr>
        <a:xfrm>
          <a:off x="0" y="0"/>
          <a:ext cx="0" cy="0"/>
          <a:chOff x="0" y="0"/>
          <a:chExt cx="0" cy="0"/>
        </a:xfrm>
      </p:grpSpPr>
      <p:grpSp>
        <p:nvGrpSpPr>
          <p:cNvPr id="3860" name="Google Shape;3860;p21"/>
          <p:cNvGrpSpPr/>
          <p:nvPr/>
        </p:nvGrpSpPr>
        <p:grpSpPr>
          <a:xfrm>
            <a:off x="-31525" y="-228650"/>
            <a:ext cx="9175500" cy="6099300"/>
            <a:chOff x="-31525" y="-228650"/>
            <a:chExt cx="9175500" cy="6099300"/>
          </a:xfrm>
        </p:grpSpPr>
        <p:sp>
          <p:nvSpPr>
            <p:cNvPr id="3861" name="Google Shape;3861;p21"/>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2" name="Google Shape;3862;p21"/>
            <p:cNvGrpSpPr/>
            <p:nvPr/>
          </p:nvGrpSpPr>
          <p:grpSpPr>
            <a:xfrm>
              <a:off x="-10" y="-228620"/>
              <a:ext cx="9143697" cy="6099216"/>
              <a:chOff x="238125" y="471975"/>
              <a:chExt cx="7132925" cy="4757950"/>
            </a:xfrm>
          </p:grpSpPr>
          <p:sp>
            <p:nvSpPr>
              <p:cNvPr id="3863" name="Google Shape;3863;p21"/>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1"/>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1"/>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21"/>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21"/>
            <p:cNvGrpSpPr/>
            <p:nvPr/>
          </p:nvGrpSpPr>
          <p:grpSpPr>
            <a:xfrm>
              <a:off x="201120" y="-173787"/>
              <a:ext cx="8824055" cy="6026084"/>
              <a:chOff x="395025" y="514750"/>
              <a:chExt cx="6883575" cy="4700900"/>
            </a:xfrm>
          </p:grpSpPr>
          <p:sp>
            <p:nvSpPr>
              <p:cNvPr id="3868" name="Google Shape;3868;p21"/>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1"/>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1"/>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1"/>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1"/>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1"/>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1"/>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1"/>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1"/>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1"/>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1"/>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1"/>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1"/>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1"/>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1"/>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1"/>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1"/>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1"/>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1"/>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1"/>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1"/>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1"/>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1"/>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1"/>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1"/>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1"/>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1"/>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1"/>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1"/>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1"/>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1"/>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1"/>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1"/>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1"/>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1"/>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1"/>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1"/>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1"/>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1"/>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1"/>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1"/>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1"/>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1"/>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1"/>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1"/>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1"/>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1"/>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1"/>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1"/>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1"/>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1"/>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1"/>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1"/>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1"/>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1"/>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1"/>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1"/>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1"/>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1"/>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1"/>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1"/>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1"/>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1"/>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1"/>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1"/>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1"/>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1"/>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1"/>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1"/>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1"/>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1"/>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1"/>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1"/>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1"/>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1"/>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1"/>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1"/>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1"/>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1"/>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1"/>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1"/>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1"/>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1"/>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1"/>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1"/>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1"/>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1"/>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1"/>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1"/>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1"/>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1"/>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1"/>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1"/>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1"/>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1"/>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1"/>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1"/>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1"/>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1"/>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1"/>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1"/>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1"/>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1"/>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1"/>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1"/>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1"/>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1"/>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1"/>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1"/>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1"/>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1"/>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1"/>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1"/>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1"/>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1"/>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1"/>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1"/>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1"/>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1"/>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1"/>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1"/>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1"/>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1"/>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1"/>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1"/>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1"/>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1"/>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1"/>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1"/>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1"/>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1"/>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1"/>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1"/>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1"/>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1"/>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1"/>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1"/>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1"/>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1"/>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1"/>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1"/>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1"/>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1"/>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1"/>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1"/>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1"/>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1"/>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1"/>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1"/>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1"/>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1"/>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1"/>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1"/>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1"/>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1"/>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1"/>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1"/>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1"/>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1"/>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1"/>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1"/>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1"/>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1"/>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1"/>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1"/>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1"/>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1"/>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1"/>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1"/>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1"/>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1"/>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1"/>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1"/>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1"/>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1"/>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1"/>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1"/>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1"/>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1"/>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1"/>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8" name="Google Shape;4048;p21"/>
          <p:cNvGrpSpPr/>
          <p:nvPr/>
        </p:nvGrpSpPr>
        <p:grpSpPr>
          <a:xfrm flipH="1">
            <a:off x="274813" y="285764"/>
            <a:ext cx="8605925" cy="4712003"/>
            <a:chOff x="274813" y="285764"/>
            <a:chExt cx="8605925" cy="4712003"/>
          </a:xfrm>
        </p:grpSpPr>
        <p:sp>
          <p:nvSpPr>
            <p:cNvPr id="4049" name="Google Shape;4049;p21"/>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0" name="Google Shape;4050;p21"/>
            <p:cNvGrpSpPr/>
            <p:nvPr/>
          </p:nvGrpSpPr>
          <p:grpSpPr>
            <a:xfrm>
              <a:off x="275106" y="285764"/>
              <a:ext cx="858544" cy="356719"/>
              <a:chOff x="219125" y="484675"/>
              <a:chExt cx="1622650" cy="674200"/>
            </a:xfrm>
          </p:grpSpPr>
          <p:sp>
            <p:nvSpPr>
              <p:cNvPr id="4051" name="Google Shape;4051;p21"/>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4052" name="Google Shape;4052;p21"/>
              <p:cNvGrpSpPr/>
              <p:nvPr/>
            </p:nvGrpSpPr>
            <p:grpSpPr>
              <a:xfrm>
                <a:off x="219125" y="484675"/>
                <a:ext cx="1622650" cy="674200"/>
                <a:chOff x="219125" y="484675"/>
                <a:chExt cx="1622650" cy="674200"/>
              </a:xfrm>
            </p:grpSpPr>
            <p:sp>
              <p:nvSpPr>
                <p:cNvPr id="4053" name="Google Shape;4053;p21"/>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1"/>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1"/>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6" name="Google Shape;4056;p21"/>
            <p:cNvGrpSpPr/>
            <p:nvPr/>
          </p:nvGrpSpPr>
          <p:grpSpPr>
            <a:xfrm>
              <a:off x="8381813" y="4276523"/>
              <a:ext cx="498909" cy="721242"/>
              <a:chOff x="8233275" y="1900925"/>
              <a:chExt cx="753525" cy="1089325"/>
            </a:xfrm>
          </p:grpSpPr>
          <p:sp>
            <p:nvSpPr>
              <p:cNvPr id="4057" name="Google Shape;4057;p21"/>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058" name="Google Shape;4058;p21"/>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1"/>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1"/>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21"/>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2" name="Google Shape;4062;p21"/>
            <p:cNvGrpSpPr/>
            <p:nvPr/>
          </p:nvGrpSpPr>
          <p:grpSpPr>
            <a:xfrm>
              <a:off x="274834" y="4514403"/>
              <a:ext cx="438102" cy="483364"/>
              <a:chOff x="6715777" y="3950739"/>
              <a:chExt cx="586325" cy="646900"/>
            </a:xfrm>
          </p:grpSpPr>
          <p:sp>
            <p:nvSpPr>
              <p:cNvPr id="4063" name="Google Shape;4063;p21"/>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064" name="Google Shape;4064;p21"/>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065" name="Google Shape;4065;p21"/>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1"/>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1"/>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1"/>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1"/>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21"/>
            <p:cNvGrpSpPr/>
            <p:nvPr/>
          </p:nvGrpSpPr>
          <p:grpSpPr>
            <a:xfrm>
              <a:off x="8082452" y="285774"/>
              <a:ext cx="498898" cy="708105"/>
              <a:chOff x="8082452" y="285774"/>
              <a:chExt cx="498898" cy="708105"/>
            </a:xfrm>
          </p:grpSpPr>
          <p:grpSp>
            <p:nvGrpSpPr>
              <p:cNvPr id="4071" name="Google Shape;4071;p21"/>
              <p:cNvGrpSpPr/>
              <p:nvPr/>
            </p:nvGrpSpPr>
            <p:grpSpPr>
              <a:xfrm>
                <a:off x="8082452" y="285774"/>
                <a:ext cx="498898" cy="708105"/>
                <a:chOff x="7865075" y="285763"/>
                <a:chExt cx="716293" cy="1016662"/>
              </a:xfrm>
            </p:grpSpPr>
            <p:sp>
              <p:nvSpPr>
                <p:cNvPr id="4072" name="Google Shape;4072;p21"/>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073" name="Google Shape;4073;p21"/>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1"/>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1"/>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7" name="Google Shape;4077;p21"/>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8" name="Google Shape;4078;p21"/>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0" name="Google Shape;4080;p21"/>
          <p:cNvSpPr txBox="1"/>
          <p:nvPr>
            <p:ph idx="1" type="subTitle"/>
          </p:nvPr>
        </p:nvSpPr>
        <p:spPr>
          <a:xfrm>
            <a:off x="3766224" y="2571758"/>
            <a:ext cx="16161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081" name="Google Shape;4081;p21"/>
          <p:cNvSpPr txBox="1"/>
          <p:nvPr>
            <p:ph idx="2" type="subTitle"/>
          </p:nvPr>
        </p:nvSpPr>
        <p:spPr>
          <a:xfrm>
            <a:off x="3447475" y="2932965"/>
            <a:ext cx="2253600" cy="101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082" name="Google Shape;4082;p21"/>
          <p:cNvSpPr txBox="1"/>
          <p:nvPr>
            <p:ph idx="3" type="subTitle"/>
          </p:nvPr>
        </p:nvSpPr>
        <p:spPr>
          <a:xfrm>
            <a:off x="1080350" y="2571758"/>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083" name="Google Shape;4083;p21"/>
          <p:cNvSpPr txBox="1"/>
          <p:nvPr>
            <p:ph idx="4" type="subTitle"/>
          </p:nvPr>
        </p:nvSpPr>
        <p:spPr>
          <a:xfrm>
            <a:off x="763400" y="2932965"/>
            <a:ext cx="2253600" cy="101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084" name="Google Shape;4084;p21"/>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solidFill>
                  <a:srgbClr val="FFFFFF"/>
                </a:solidFill>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
        <p:nvSpPr>
          <p:cNvPr id="4085" name="Google Shape;4085;p21"/>
          <p:cNvSpPr txBox="1"/>
          <p:nvPr>
            <p:ph idx="5" type="subTitle"/>
          </p:nvPr>
        </p:nvSpPr>
        <p:spPr>
          <a:xfrm>
            <a:off x="6448499" y="2571758"/>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086" name="Google Shape;4086;p21"/>
          <p:cNvSpPr txBox="1"/>
          <p:nvPr>
            <p:ph idx="6" type="subTitle"/>
          </p:nvPr>
        </p:nvSpPr>
        <p:spPr>
          <a:xfrm>
            <a:off x="6131550" y="2932965"/>
            <a:ext cx="2253600" cy="101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087" name="Shape 4087"/>
        <p:cNvGrpSpPr/>
        <p:nvPr/>
      </p:nvGrpSpPr>
      <p:grpSpPr>
        <a:xfrm>
          <a:off x="0" y="0"/>
          <a:ext cx="0" cy="0"/>
          <a:chOff x="0" y="0"/>
          <a:chExt cx="0" cy="0"/>
        </a:xfrm>
      </p:grpSpPr>
      <p:grpSp>
        <p:nvGrpSpPr>
          <p:cNvPr id="4088" name="Google Shape;4088;p22"/>
          <p:cNvGrpSpPr/>
          <p:nvPr/>
        </p:nvGrpSpPr>
        <p:grpSpPr>
          <a:xfrm>
            <a:off x="-31525" y="-228650"/>
            <a:ext cx="9175500" cy="6099300"/>
            <a:chOff x="-31525" y="-228650"/>
            <a:chExt cx="9175500" cy="6099300"/>
          </a:xfrm>
        </p:grpSpPr>
        <p:sp>
          <p:nvSpPr>
            <p:cNvPr id="4089" name="Google Shape;4089;p22"/>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22"/>
            <p:cNvGrpSpPr/>
            <p:nvPr/>
          </p:nvGrpSpPr>
          <p:grpSpPr>
            <a:xfrm>
              <a:off x="-10" y="-228620"/>
              <a:ext cx="9143697" cy="6099216"/>
              <a:chOff x="238125" y="471975"/>
              <a:chExt cx="7132925" cy="4757950"/>
            </a:xfrm>
          </p:grpSpPr>
          <p:sp>
            <p:nvSpPr>
              <p:cNvPr id="4091" name="Google Shape;4091;p22"/>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2"/>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2"/>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4" name="Google Shape;4094;p22"/>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22"/>
            <p:cNvGrpSpPr/>
            <p:nvPr/>
          </p:nvGrpSpPr>
          <p:grpSpPr>
            <a:xfrm>
              <a:off x="201120" y="-173787"/>
              <a:ext cx="8824055" cy="6026084"/>
              <a:chOff x="395025" y="514750"/>
              <a:chExt cx="6883575" cy="4700900"/>
            </a:xfrm>
          </p:grpSpPr>
          <p:sp>
            <p:nvSpPr>
              <p:cNvPr id="4096" name="Google Shape;4096;p22"/>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2"/>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2"/>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2"/>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2"/>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2"/>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2"/>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2"/>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2"/>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2"/>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2"/>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2"/>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2"/>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2"/>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2"/>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2"/>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2"/>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2"/>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2"/>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2"/>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2"/>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2"/>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2"/>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2"/>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2"/>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2"/>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2"/>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2"/>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2"/>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2"/>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2"/>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2"/>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2"/>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2"/>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2"/>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2"/>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2"/>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2"/>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2"/>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2"/>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2"/>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2"/>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2"/>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2"/>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2"/>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2"/>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2"/>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2"/>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2"/>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2"/>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2"/>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2"/>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2"/>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2"/>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2"/>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2"/>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2"/>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2"/>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2"/>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2"/>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2"/>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2"/>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2"/>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2"/>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2"/>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2"/>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2"/>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2"/>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2"/>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2"/>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2"/>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2"/>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2"/>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2"/>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2"/>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2"/>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2"/>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2"/>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2"/>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2"/>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2"/>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2"/>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2"/>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2"/>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2"/>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2"/>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2"/>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2"/>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2"/>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2"/>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2"/>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2"/>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2"/>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2"/>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2"/>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2"/>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2"/>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2"/>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2"/>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2"/>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2"/>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2"/>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2"/>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2"/>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2"/>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2"/>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2"/>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2"/>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2"/>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2"/>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2"/>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2"/>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2"/>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2"/>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2"/>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2"/>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2"/>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2"/>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2"/>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2"/>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2"/>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2"/>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2"/>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2"/>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2"/>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2"/>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2"/>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2"/>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2"/>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2"/>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2"/>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2"/>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2"/>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2"/>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2"/>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2"/>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2"/>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2"/>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2"/>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2"/>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2"/>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2"/>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2"/>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2"/>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2"/>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2"/>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2"/>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2"/>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2"/>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2"/>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2"/>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2"/>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2"/>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2"/>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2"/>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2"/>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2"/>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2"/>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2"/>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2"/>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2"/>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2"/>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2"/>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2"/>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2"/>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2"/>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2"/>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2"/>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2"/>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2"/>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2"/>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2"/>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2"/>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2"/>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2"/>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2"/>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2"/>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2"/>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2"/>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2"/>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6" name="Google Shape;4276;p22"/>
          <p:cNvGrpSpPr/>
          <p:nvPr/>
        </p:nvGrpSpPr>
        <p:grpSpPr>
          <a:xfrm>
            <a:off x="274834" y="285764"/>
            <a:ext cx="8605888" cy="721244"/>
            <a:chOff x="274834" y="285764"/>
            <a:chExt cx="8605888" cy="721244"/>
          </a:xfrm>
        </p:grpSpPr>
        <p:grpSp>
          <p:nvGrpSpPr>
            <p:cNvPr id="4277" name="Google Shape;4277;p22"/>
            <p:cNvGrpSpPr/>
            <p:nvPr/>
          </p:nvGrpSpPr>
          <p:grpSpPr>
            <a:xfrm flipH="1" rot="10800000">
              <a:off x="8381813" y="285765"/>
              <a:ext cx="498909" cy="721242"/>
              <a:chOff x="8233275" y="1900925"/>
              <a:chExt cx="753525" cy="1089325"/>
            </a:xfrm>
          </p:grpSpPr>
          <p:sp>
            <p:nvSpPr>
              <p:cNvPr id="4278" name="Google Shape;4278;p22"/>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279" name="Google Shape;4279;p22"/>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2"/>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2"/>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22"/>
            <p:cNvGrpSpPr/>
            <p:nvPr/>
          </p:nvGrpSpPr>
          <p:grpSpPr>
            <a:xfrm flipH="1" rot="10800000">
              <a:off x="274834" y="285764"/>
              <a:ext cx="438102" cy="483364"/>
              <a:chOff x="6715777" y="3950739"/>
              <a:chExt cx="586325" cy="646900"/>
            </a:xfrm>
          </p:grpSpPr>
          <p:sp>
            <p:nvSpPr>
              <p:cNvPr id="4283" name="Google Shape;4283;p22"/>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284" name="Google Shape;4284;p22"/>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285" name="Google Shape;4285;p22"/>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2"/>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2"/>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2"/>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2"/>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0" name="Google Shape;4290;p22"/>
          <p:cNvSpPr txBox="1"/>
          <p:nvPr>
            <p:ph idx="1" type="subTitle"/>
          </p:nvPr>
        </p:nvSpPr>
        <p:spPr>
          <a:xfrm>
            <a:off x="2763776" y="2014340"/>
            <a:ext cx="16161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291" name="Google Shape;4291;p22"/>
          <p:cNvSpPr txBox="1"/>
          <p:nvPr>
            <p:ph idx="2" type="subTitle"/>
          </p:nvPr>
        </p:nvSpPr>
        <p:spPr>
          <a:xfrm>
            <a:off x="2563376" y="2456082"/>
            <a:ext cx="20169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292" name="Google Shape;4292;p22"/>
          <p:cNvSpPr txBox="1"/>
          <p:nvPr>
            <p:ph idx="3" type="subTitle"/>
          </p:nvPr>
        </p:nvSpPr>
        <p:spPr>
          <a:xfrm>
            <a:off x="738200" y="2578375"/>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293" name="Google Shape;4293;p22"/>
          <p:cNvSpPr txBox="1"/>
          <p:nvPr>
            <p:ph idx="4" type="subTitle"/>
          </p:nvPr>
        </p:nvSpPr>
        <p:spPr>
          <a:xfrm>
            <a:off x="539600" y="3020117"/>
            <a:ext cx="20169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294" name="Google Shape;4294;p22"/>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solidFill>
                  <a:srgbClr val="FFFFFF"/>
                </a:solidFill>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
        <p:nvSpPr>
          <p:cNvPr id="4295" name="Google Shape;4295;p22"/>
          <p:cNvSpPr txBox="1"/>
          <p:nvPr>
            <p:ph idx="5" type="subTitle"/>
          </p:nvPr>
        </p:nvSpPr>
        <p:spPr>
          <a:xfrm>
            <a:off x="6790975" y="2014324"/>
            <a:ext cx="16161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296" name="Google Shape;4296;p22"/>
          <p:cNvSpPr txBox="1"/>
          <p:nvPr>
            <p:ph idx="6" type="subTitle"/>
          </p:nvPr>
        </p:nvSpPr>
        <p:spPr>
          <a:xfrm>
            <a:off x="6590575" y="2456065"/>
            <a:ext cx="20169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297" name="Google Shape;4297;p22"/>
          <p:cNvSpPr txBox="1"/>
          <p:nvPr>
            <p:ph idx="7" type="subTitle"/>
          </p:nvPr>
        </p:nvSpPr>
        <p:spPr>
          <a:xfrm>
            <a:off x="4758299" y="2578358"/>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298" name="Google Shape;4298;p22"/>
          <p:cNvSpPr txBox="1"/>
          <p:nvPr>
            <p:ph idx="8" type="subTitle"/>
          </p:nvPr>
        </p:nvSpPr>
        <p:spPr>
          <a:xfrm>
            <a:off x="4559699" y="3020100"/>
            <a:ext cx="2016900" cy="6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299" name="Google Shape;4299;p22"/>
          <p:cNvSpPr/>
          <p:nvPr/>
        </p:nvSpPr>
        <p:spPr>
          <a:xfrm flipH="1" rot="10800000">
            <a:off x="8679538" y="45784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2"/>
          <p:cNvSpPr/>
          <p:nvPr/>
        </p:nvSpPr>
        <p:spPr>
          <a:xfrm flipH="1" rot="10800000">
            <a:off x="8679538" y="7562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2"/>
          <p:cNvSpPr/>
          <p:nvPr/>
        </p:nvSpPr>
        <p:spPr>
          <a:xfrm flipH="1" rot="10800000">
            <a:off x="274813" y="6555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2">
    <p:spTree>
      <p:nvGrpSpPr>
        <p:cNvPr id="4302" name="Shape 4302"/>
        <p:cNvGrpSpPr/>
        <p:nvPr/>
      </p:nvGrpSpPr>
      <p:grpSpPr>
        <a:xfrm>
          <a:off x="0" y="0"/>
          <a:ext cx="0" cy="0"/>
          <a:chOff x="0" y="0"/>
          <a:chExt cx="0" cy="0"/>
        </a:xfrm>
      </p:grpSpPr>
      <p:grpSp>
        <p:nvGrpSpPr>
          <p:cNvPr id="4303" name="Google Shape;4303;p23"/>
          <p:cNvGrpSpPr/>
          <p:nvPr/>
        </p:nvGrpSpPr>
        <p:grpSpPr>
          <a:xfrm>
            <a:off x="-31525" y="-228650"/>
            <a:ext cx="9175500" cy="6099300"/>
            <a:chOff x="-31525" y="-228650"/>
            <a:chExt cx="9175500" cy="6099300"/>
          </a:xfrm>
        </p:grpSpPr>
        <p:sp>
          <p:nvSpPr>
            <p:cNvPr id="4304" name="Google Shape;4304;p23"/>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5" name="Google Shape;4305;p23"/>
            <p:cNvGrpSpPr/>
            <p:nvPr/>
          </p:nvGrpSpPr>
          <p:grpSpPr>
            <a:xfrm>
              <a:off x="-10" y="-228620"/>
              <a:ext cx="9143697" cy="6099216"/>
              <a:chOff x="238125" y="471975"/>
              <a:chExt cx="7132925" cy="4757950"/>
            </a:xfrm>
          </p:grpSpPr>
          <p:sp>
            <p:nvSpPr>
              <p:cNvPr id="4306" name="Google Shape;4306;p23"/>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3"/>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3"/>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23"/>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0" name="Google Shape;4310;p23"/>
            <p:cNvGrpSpPr/>
            <p:nvPr/>
          </p:nvGrpSpPr>
          <p:grpSpPr>
            <a:xfrm>
              <a:off x="201120" y="-173787"/>
              <a:ext cx="8824055" cy="6026084"/>
              <a:chOff x="395025" y="514750"/>
              <a:chExt cx="6883575" cy="4700900"/>
            </a:xfrm>
          </p:grpSpPr>
          <p:sp>
            <p:nvSpPr>
              <p:cNvPr id="4311" name="Google Shape;4311;p23"/>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3"/>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3"/>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3"/>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3"/>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3"/>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3"/>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3"/>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3"/>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3"/>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3"/>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3"/>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3"/>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3"/>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3"/>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3"/>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3"/>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3"/>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3"/>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3"/>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3"/>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3"/>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3"/>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3"/>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3"/>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3"/>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3"/>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3"/>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3"/>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3"/>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3"/>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3"/>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3"/>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3"/>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3"/>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3"/>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3"/>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3"/>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3"/>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3"/>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3"/>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3"/>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3"/>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3"/>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3"/>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3"/>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3"/>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3"/>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3"/>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3"/>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3"/>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3"/>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3"/>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3"/>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3"/>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3"/>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3"/>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3"/>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3"/>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3"/>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3"/>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3"/>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3"/>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3"/>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3"/>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3"/>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3"/>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3"/>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3"/>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3"/>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3"/>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3"/>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3"/>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3"/>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3"/>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3"/>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3"/>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3"/>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3"/>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3"/>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3"/>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3"/>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3"/>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3"/>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3"/>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3"/>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3"/>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3"/>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3"/>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3"/>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3"/>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3"/>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3"/>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3"/>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3"/>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3"/>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3"/>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3"/>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3"/>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3"/>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3"/>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3"/>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3"/>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3"/>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3"/>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3"/>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3"/>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3"/>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3"/>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3"/>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3"/>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3"/>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3"/>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3"/>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3"/>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3"/>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3"/>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3"/>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3"/>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3"/>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3"/>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3"/>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3"/>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3"/>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3"/>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3"/>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3"/>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3"/>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3"/>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3"/>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3"/>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3"/>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3"/>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3"/>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3"/>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3"/>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3"/>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3"/>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3"/>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3"/>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3"/>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3"/>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3"/>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3"/>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3"/>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3"/>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3"/>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3"/>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3"/>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3"/>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3"/>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3"/>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3"/>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3"/>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3"/>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3"/>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3"/>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3"/>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3"/>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3"/>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3"/>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3"/>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3"/>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3"/>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3"/>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3"/>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3"/>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3"/>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3"/>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3"/>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3"/>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3"/>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3"/>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3"/>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3"/>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3"/>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3"/>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3"/>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3"/>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3"/>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23"/>
          <p:cNvGrpSpPr/>
          <p:nvPr/>
        </p:nvGrpSpPr>
        <p:grpSpPr>
          <a:xfrm>
            <a:off x="274813" y="285764"/>
            <a:ext cx="8605925" cy="4712003"/>
            <a:chOff x="274813" y="285764"/>
            <a:chExt cx="8605925" cy="4712003"/>
          </a:xfrm>
        </p:grpSpPr>
        <p:sp>
          <p:nvSpPr>
            <p:cNvPr id="4492" name="Google Shape;4492;p23"/>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23"/>
            <p:cNvGrpSpPr/>
            <p:nvPr/>
          </p:nvGrpSpPr>
          <p:grpSpPr>
            <a:xfrm>
              <a:off x="275106" y="285764"/>
              <a:ext cx="858544" cy="356719"/>
              <a:chOff x="219125" y="484675"/>
              <a:chExt cx="1622650" cy="674200"/>
            </a:xfrm>
          </p:grpSpPr>
          <p:sp>
            <p:nvSpPr>
              <p:cNvPr id="4494" name="Google Shape;4494;p23"/>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4495" name="Google Shape;4495;p23"/>
              <p:cNvGrpSpPr/>
              <p:nvPr/>
            </p:nvGrpSpPr>
            <p:grpSpPr>
              <a:xfrm>
                <a:off x="219125" y="484675"/>
                <a:ext cx="1622650" cy="674200"/>
                <a:chOff x="219125" y="484675"/>
                <a:chExt cx="1622650" cy="674200"/>
              </a:xfrm>
            </p:grpSpPr>
            <p:sp>
              <p:nvSpPr>
                <p:cNvPr id="4496" name="Google Shape;4496;p23"/>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3"/>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3"/>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9" name="Google Shape;4499;p23"/>
            <p:cNvGrpSpPr/>
            <p:nvPr/>
          </p:nvGrpSpPr>
          <p:grpSpPr>
            <a:xfrm>
              <a:off x="8381813" y="4276523"/>
              <a:ext cx="498909" cy="721242"/>
              <a:chOff x="8233275" y="1900925"/>
              <a:chExt cx="753525" cy="1089325"/>
            </a:xfrm>
          </p:grpSpPr>
          <p:sp>
            <p:nvSpPr>
              <p:cNvPr id="4500" name="Google Shape;4500;p23"/>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501" name="Google Shape;4501;p23"/>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3"/>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3"/>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4" name="Google Shape;4504;p23"/>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23"/>
            <p:cNvGrpSpPr/>
            <p:nvPr/>
          </p:nvGrpSpPr>
          <p:grpSpPr>
            <a:xfrm>
              <a:off x="274834" y="4514403"/>
              <a:ext cx="438102" cy="483364"/>
              <a:chOff x="6715777" y="3950739"/>
              <a:chExt cx="586325" cy="646900"/>
            </a:xfrm>
          </p:grpSpPr>
          <p:sp>
            <p:nvSpPr>
              <p:cNvPr id="4506" name="Google Shape;4506;p23"/>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507" name="Google Shape;4507;p23"/>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508" name="Google Shape;4508;p23"/>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3"/>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3"/>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3"/>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3"/>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23"/>
            <p:cNvGrpSpPr/>
            <p:nvPr/>
          </p:nvGrpSpPr>
          <p:grpSpPr>
            <a:xfrm>
              <a:off x="8082452" y="285774"/>
              <a:ext cx="498898" cy="708105"/>
              <a:chOff x="8082452" y="285774"/>
              <a:chExt cx="498898" cy="708105"/>
            </a:xfrm>
          </p:grpSpPr>
          <p:grpSp>
            <p:nvGrpSpPr>
              <p:cNvPr id="4514" name="Google Shape;4514;p23"/>
              <p:cNvGrpSpPr/>
              <p:nvPr/>
            </p:nvGrpSpPr>
            <p:grpSpPr>
              <a:xfrm>
                <a:off x="8082452" y="285774"/>
                <a:ext cx="498898" cy="708105"/>
                <a:chOff x="7865075" y="285763"/>
                <a:chExt cx="716293" cy="1016662"/>
              </a:xfrm>
            </p:grpSpPr>
            <p:sp>
              <p:nvSpPr>
                <p:cNvPr id="4515" name="Google Shape;4515;p23"/>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516" name="Google Shape;4516;p23"/>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3"/>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3"/>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3"/>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0" name="Google Shape;4520;p23"/>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1" name="Google Shape;4521;p23"/>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3"/>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3" name="Google Shape;4523;p23"/>
          <p:cNvSpPr txBox="1"/>
          <p:nvPr>
            <p:ph idx="1" type="subTitle"/>
          </p:nvPr>
        </p:nvSpPr>
        <p:spPr>
          <a:xfrm>
            <a:off x="3777677" y="3404083"/>
            <a:ext cx="16161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24" name="Google Shape;4524;p23"/>
          <p:cNvSpPr txBox="1"/>
          <p:nvPr>
            <p:ph idx="2" type="subTitle"/>
          </p:nvPr>
        </p:nvSpPr>
        <p:spPr>
          <a:xfrm>
            <a:off x="3577276" y="38458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525" name="Google Shape;4525;p23"/>
          <p:cNvSpPr txBox="1"/>
          <p:nvPr>
            <p:ph idx="3" type="subTitle"/>
          </p:nvPr>
        </p:nvSpPr>
        <p:spPr>
          <a:xfrm>
            <a:off x="1218702" y="3404083"/>
            <a:ext cx="1619700" cy="356700"/>
          </a:xfrm>
          <a:prstGeom prst="rect">
            <a:avLst/>
          </a:prstGeom>
          <a:solidFill>
            <a:schemeClr val="accent4"/>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solidFill>
                  <a:schemeClr val="lt1"/>
                </a:solidFill>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26" name="Google Shape;4526;p23"/>
          <p:cNvSpPr txBox="1"/>
          <p:nvPr>
            <p:ph idx="4" type="subTitle"/>
          </p:nvPr>
        </p:nvSpPr>
        <p:spPr>
          <a:xfrm>
            <a:off x="1020100" y="38458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527" name="Google Shape;4527;p2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solidFill>
                  <a:srgbClr val="FFFFFF"/>
                </a:solidFill>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
        <p:nvSpPr>
          <p:cNvPr id="4528" name="Google Shape;4528;p23"/>
          <p:cNvSpPr txBox="1"/>
          <p:nvPr>
            <p:ph idx="5" type="subTitle"/>
          </p:nvPr>
        </p:nvSpPr>
        <p:spPr>
          <a:xfrm>
            <a:off x="6305610" y="3404083"/>
            <a:ext cx="1619700" cy="356700"/>
          </a:xfrm>
          <a:prstGeom prst="rect">
            <a:avLst/>
          </a:prstGeom>
          <a:solidFill>
            <a:schemeClr val="accent6"/>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solidFill>
                  <a:schemeClr val="lt1"/>
                </a:solidFill>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29" name="Google Shape;4529;p23"/>
          <p:cNvSpPr txBox="1"/>
          <p:nvPr>
            <p:ph idx="6" type="subTitle"/>
          </p:nvPr>
        </p:nvSpPr>
        <p:spPr>
          <a:xfrm>
            <a:off x="6106999" y="38458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530" name="Google Shape;4530;p23"/>
          <p:cNvSpPr txBox="1"/>
          <p:nvPr>
            <p:ph idx="7" type="subTitle"/>
          </p:nvPr>
        </p:nvSpPr>
        <p:spPr>
          <a:xfrm>
            <a:off x="3777677" y="1753233"/>
            <a:ext cx="1616100" cy="356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31" name="Google Shape;4531;p23"/>
          <p:cNvSpPr txBox="1"/>
          <p:nvPr>
            <p:ph idx="8" type="subTitle"/>
          </p:nvPr>
        </p:nvSpPr>
        <p:spPr>
          <a:xfrm>
            <a:off x="3577276" y="219497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532" name="Google Shape;4532;p23"/>
          <p:cNvSpPr txBox="1"/>
          <p:nvPr>
            <p:ph idx="9" type="subTitle"/>
          </p:nvPr>
        </p:nvSpPr>
        <p:spPr>
          <a:xfrm>
            <a:off x="1218702" y="1753233"/>
            <a:ext cx="1619700" cy="3567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solidFill>
                  <a:schemeClr val="lt1"/>
                </a:solidFill>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33" name="Google Shape;4533;p23"/>
          <p:cNvSpPr txBox="1"/>
          <p:nvPr>
            <p:ph idx="13" type="subTitle"/>
          </p:nvPr>
        </p:nvSpPr>
        <p:spPr>
          <a:xfrm>
            <a:off x="1020100" y="219497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534" name="Google Shape;4534;p23"/>
          <p:cNvSpPr txBox="1"/>
          <p:nvPr>
            <p:ph idx="14" type="subTitle"/>
          </p:nvPr>
        </p:nvSpPr>
        <p:spPr>
          <a:xfrm>
            <a:off x="6305610" y="1753233"/>
            <a:ext cx="1619700" cy="3567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535" name="Google Shape;4535;p23"/>
          <p:cNvSpPr txBox="1"/>
          <p:nvPr>
            <p:ph idx="15" type="subTitle"/>
          </p:nvPr>
        </p:nvSpPr>
        <p:spPr>
          <a:xfrm>
            <a:off x="6106999" y="219497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2_1">
    <p:spTree>
      <p:nvGrpSpPr>
        <p:cNvPr id="4536" name="Shape 4536"/>
        <p:cNvGrpSpPr/>
        <p:nvPr/>
      </p:nvGrpSpPr>
      <p:grpSpPr>
        <a:xfrm>
          <a:off x="0" y="0"/>
          <a:ext cx="0" cy="0"/>
          <a:chOff x="0" y="0"/>
          <a:chExt cx="0" cy="0"/>
        </a:xfrm>
      </p:grpSpPr>
      <p:grpSp>
        <p:nvGrpSpPr>
          <p:cNvPr id="4537" name="Google Shape;4537;p24"/>
          <p:cNvGrpSpPr/>
          <p:nvPr/>
        </p:nvGrpSpPr>
        <p:grpSpPr>
          <a:xfrm>
            <a:off x="-31525" y="-228650"/>
            <a:ext cx="9175500" cy="6099300"/>
            <a:chOff x="-31525" y="-228650"/>
            <a:chExt cx="9175500" cy="6099300"/>
          </a:xfrm>
        </p:grpSpPr>
        <p:sp>
          <p:nvSpPr>
            <p:cNvPr id="4538" name="Google Shape;4538;p24"/>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24"/>
            <p:cNvGrpSpPr/>
            <p:nvPr/>
          </p:nvGrpSpPr>
          <p:grpSpPr>
            <a:xfrm>
              <a:off x="-10" y="-228620"/>
              <a:ext cx="9143697" cy="6099216"/>
              <a:chOff x="238125" y="471975"/>
              <a:chExt cx="7132925" cy="4757950"/>
            </a:xfrm>
          </p:grpSpPr>
          <p:sp>
            <p:nvSpPr>
              <p:cNvPr id="4540" name="Google Shape;4540;p24"/>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4"/>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4"/>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3" name="Google Shape;4543;p24"/>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24"/>
            <p:cNvGrpSpPr/>
            <p:nvPr/>
          </p:nvGrpSpPr>
          <p:grpSpPr>
            <a:xfrm>
              <a:off x="201120" y="-173787"/>
              <a:ext cx="8824055" cy="6026084"/>
              <a:chOff x="395025" y="514750"/>
              <a:chExt cx="6883575" cy="4700900"/>
            </a:xfrm>
          </p:grpSpPr>
          <p:sp>
            <p:nvSpPr>
              <p:cNvPr id="4545" name="Google Shape;4545;p24"/>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4"/>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4"/>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4"/>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4"/>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4"/>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4"/>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4"/>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4"/>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4"/>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4"/>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4"/>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4"/>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4"/>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4"/>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4"/>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4"/>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4"/>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4"/>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4"/>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4"/>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4"/>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4"/>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4"/>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4"/>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4"/>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4"/>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4"/>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4"/>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4"/>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4"/>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4"/>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4"/>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4"/>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4"/>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4"/>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4"/>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4"/>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4"/>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4"/>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4"/>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4"/>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4"/>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4"/>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4"/>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4"/>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4"/>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4"/>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4"/>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4"/>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4"/>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4"/>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4"/>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4"/>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4"/>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4"/>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4"/>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4"/>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4"/>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4"/>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4"/>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4"/>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4"/>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4"/>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4"/>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4"/>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4"/>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4"/>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4"/>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4"/>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4"/>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4"/>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4"/>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4"/>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4"/>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4"/>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4"/>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4"/>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4"/>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4"/>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4"/>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4"/>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4"/>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4"/>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4"/>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4"/>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4"/>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4"/>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4"/>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4"/>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4"/>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4"/>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4"/>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4"/>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4"/>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4"/>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4"/>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4"/>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4"/>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4"/>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4"/>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4"/>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4"/>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4"/>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4"/>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4"/>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4"/>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4"/>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4"/>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4"/>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4"/>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4"/>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4"/>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4"/>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4"/>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4"/>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4"/>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4"/>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4"/>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4"/>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4"/>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4"/>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4"/>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4"/>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4"/>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4"/>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4"/>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4"/>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4"/>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4"/>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4"/>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4"/>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4"/>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4"/>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4"/>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4"/>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4"/>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4"/>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4"/>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4"/>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4"/>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4"/>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4"/>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4"/>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4"/>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4"/>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4"/>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4"/>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4"/>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4"/>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4"/>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4"/>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4"/>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4"/>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4"/>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4"/>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4"/>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4"/>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4"/>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4"/>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4"/>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4"/>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4"/>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4"/>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4"/>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4"/>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4"/>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4"/>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4"/>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4"/>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4"/>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4"/>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4"/>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4"/>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4"/>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4"/>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4"/>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4"/>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4"/>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4"/>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24"/>
          <p:cNvGrpSpPr/>
          <p:nvPr/>
        </p:nvGrpSpPr>
        <p:grpSpPr>
          <a:xfrm flipH="1" rot="10800000">
            <a:off x="274813" y="285764"/>
            <a:ext cx="8605925" cy="4712003"/>
            <a:chOff x="274813" y="285764"/>
            <a:chExt cx="8605925" cy="4712003"/>
          </a:xfrm>
        </p:grpSpPr>
        <p:sp>
          <p:nvSpPr>
            <p:cNvPr id="4726" name="Google Shape;4726;p24"/>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7" name="Google Shape;4727;p24"/>
            <p:cNvGrpSpPr/>
            <p:nvPr/>
          </p:nvGrpSpPr>
          <p:grpSpPr>
            <a:xfrm>
              <a:off x="275106" y="285764"/>
              <a:ext cx="858544" cy="356719"/>
              <a:chOff x="219125" y="484675"/>
              <a:chExt cx="1622650" cy="674200"/>
            </a:xfrm>
          </p:grpSpPr>
          <p:sp>
            <p:nvSpPr>
              <p:cNvPr id="4728" name="Google Shape;4728;p24"/>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4729" name="Google Shape;4729;p24"/>
              <p:cNvGrpSpPr/>
              <p:nvPr/>
            </p:nvGrpSpPr>
            <p:grpSpPr>
              <a:xfrm>
                <a:off x="219125" y="484675"/>
                <a:ext cx="1622650" cy="674200"/>
                <a:chOff x="219125" y="484675"/>
                <a:chExt cx="1622650" cy="674200"/>
              </a:xfrm>
            </p:grpSpPr>
            <p:sp>
              <p:nvSpPr>
                <p:cNvPr id="4730" name="Google Shape;4730;p24"/>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4"/>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4"/>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3" name="Google Shape;4733;p24"/>
            <p:cNvGrpSpPr/>
            <p:nvPr/>
          </p:nvGrpSpPr>
          <p:grpSpPr>
            <a:xfrm>
              <a:off x="8381813" y="4276523"/>
              <a:ext cx="498909" cy="721242"/>
              <a:chOff x="8233275" y="1900925"/>
              <a:chExt cx="753525" cy="1089325"/>
            </a:xfrm>
          </p:grpSpPr>
          <p:sp>
            <p:nvSpPr>
              <p:cNvPr id="4734" name="Google Shape;4734;p24"/>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735" name="Google Shape;4735;p24"/>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4"/>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4"/>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8" name="Google Shape;4738;p24"/>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9" name="Google Shape;4739;p24"/>
            <p:cNvGrpSpPr/>
            <p:nvPr/>
          </p:nvGrpSpPr>
          <p:grpSpPr>
            <a:xfrm>
              <a:off x="274834" y="4514403"/>
              <a:ext cx="438102" cy="483364"/>
              <a:chOff x="6715777" y="3950739"/>
              <a:chExt cx="586325" cy="646900"/>
            </a:xfrm>
          </p:grpSpPr>
          <p:sp>
            <p:nvSpPr>
              <p:cNvPr id="4740" name="Google Shape;4740;p24"/>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741" name="Google Shape;4741;p24"/>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742" name="Google Shape;4742;p24"/>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4"/>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4"/>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4"/>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4"/>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24"/>
            <p:cNvGrpSpPr/>
            <p:nvPr/>
          </p:nvGrpSpPr>
          <p:grpSpPr>
            <a:xfrm>
              <a:off x="8082452" y="285774"/>
              <a:ext cx="498898" cy="708105"/>
              <a:chOff x="8082452" y="285774"/>
              <a:chExt cx="498898" cy="708105"/>
            </a:xfrm>
          </p:grpSpPr>
          <p:grpSp>
            <p:nvGrpSpPr>
              <p:cNvPr id="4748" name="Google Shape;4748;p24"/>
              <p:cNvGrpSpPr/>
              <p:nvPr/>
            </p:nvGrpSpPr>
            <p:grpSpPr>
              <a:xfrm>
                <a:off x="8082452" y="285774"/>
                <a:ext cx="498898" cy="708105"/>
                <a:chOff x="7865075" y="285763"/>
                <a:chExt cx="716293" cy="1016662"/>
              </a:xfrm>
            </p:grpSpPr>
            <p:sp>
              <p:nvSpPr>
                <p:cNvPr id="4749" name="Google Shape;4749;p24"/>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750" name="Google Shape;4750;p24"/>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4"/>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4"/>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4"/>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4" name="Google Shape;4754;p24"/>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5" name="Google Shape;4755;p24"/>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4"/>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7" name="Google Shape;4757;p24"/>
          <p:cNvSpPr txBox="1"/>
          <p:nvPr>
            <p:ph idx="1" type="subTitle"/>
          </p:nvPr>
        </p:nvSpPr>
        <p:spPr>
          <a:xfrm>
            <a:off x="1991063" y="3596183"/>
            <a:ext cx="16161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758" name="Google Shape;4758;p24"/>
          <p:cNvSpPr txBox="1"/>
          <p:nvPr>
            <p:ph idx="2" type="subTitle"/>
          </p:nvPr>
        </p:nvSpPr>
        <p:spPr>
          <a:xfrm>
            <a:off x="1790663" y="40379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759" name="Google Shape;4759;p24"/>
          <p:cNvSpPr txBox="1"/>
          <p:nvPr>
            <p:ph idx="3" type="subTitle"/>
          </p:nvPr>
        </p:nvSpPr>
        <p:spPr>
          <a:xfrm>
            <a:off x="1989263" y="1657783"/>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760" name="Google Shape;4760;p24"/>
          <p:cNvSpPr txBox="1"/>
          <p:nvPr>
            <p:ph idx="4" type="subTitle"/>
          </p:nvPr>
        </p:nvSpPr>
        <p:spPr>
          <a:xfrm>
            <a:off x="1790663" y="20995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761" name="Google Shape;4761;p24"/>
          <p:cNvSpPr txBox="1"/>
          <p:nvPr>
            <p:ph idx="5" type="subTitle"/>
          </p:nvPr>
        </p:nvSpPr>
        <p:spPr>
          <a:xfrm>
            <a:off x="5519049" y="3596183"/>
            <a:ext cx="1616100" cy="356700"/>
          </a:xfrm>
          <a:prstGeom prst="rect">
            <a:avLst/>
          </a:prstGeom>
          <a:solidFill>
            <a:schemeClr val="accent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762" name="Google Shape;4762;p24"/>
          <p:cNvSpPr txBox="1"/>
          <p:nvPr>
            <p:ph idx="6" type="subTitle"/>
          </p:nvPr>
        </p:nvSpPr>
        <p:spPr>
          <a:xfrm>
            <a:off x="5318649" y="40379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763" name="Google Shape;4763;p24"/>
          <p:cNvSpPr txBox="1"/>
          <p:nvPr>
            <p:ph idx="7" type="subTitle"/>
          </p:nvPr>
        </p:nvSpPr>
        <p:spPr>
          <a:xfrm>
            <a:off x="5517249" y="1657783"/>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4764" name="Google Shape;4764;p24"/>
          <p:cNvSpPr txBox="1"/>
          <p:nvPr>
            <p:ph idx="8" type="subTitle"/>
          </p:nvPr>
        </p:nvSpPr>
        <p:spPr>
          <a:xfrm>
            <a:off x="5318649" y="2099525"/>
            <a:ext cx="20169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4765" name="Google Shape;4765;p24"/>
          <p:cNvSpPr txBox="1"/>
          <p:nvPr>
            <p:ph hasCustomPrompt="1" type="title"/>
          </p:nvPr>
        </p:nvSpPr>
        <p:spPr>
          <a:xfrm>
            <a:off x="7470836" y="1921275"/>
            <a:ext cx="8427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4766" name="Google Shape;4766;p24"/>
          <p:cNvSpPr txBox="1"/>
          <p:nvPr>
            <p:ph hasCustomPrompt="1" idx="9" type="title"/>
          </p:nvPr>
        </p:nvSpPr>
        <p:spPr>
          <a:xfrm>
            <a:off x="7470836" y="3786000"/>
            <a:ext cx="8427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4767" name="Google Shape;4767;p24"/>
          <p:cNvSpPr txBox="1"/>
          <p:nvPr>
            <p:ph hasCustomPrompt="1" idx="13" type="title"/>
          </p:nvPr>
        </p:nvSpPr>
        <p:spPr>
          <a:xfrm>
            <a:off x="846938" y="1921275"/>
            <a:ext cx="8427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4768" name="Google Shape;4768;p24"/>
          <p:cNvSpPr txBox="1"/>
          <p:nvPr>
            <p:ph hasCustomPrompt="1" idx="14" type="title"/>
          </p:nvPr>
        </p:nvSpPr>
        <p:spPr>
          <a:xfrm>
            <a:off x="846936" y="3786000"/>
            <a:ext cx="8427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4769" name="Google Shape;4769;p24"/>
          <p:cNvSpPr txBox="1"/>
          <p:nvPr>
            <p:ph idx="15"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770" name="Shape 4770"/>
        <p:cNvGrpSpPr/>
        <p:nvPr/>
      </p:nvGrpSpPr>
      <p:grpSpPr>
        <a:xfrm>
          <a:off x="0" y="0"/>
          <a:ext cx="0" cy="0"/>
          <a:chOff x="0" y="0"/>
          <a:chExt cx="0" cy="0"/>
        </a:xfrm>
      </p:grpSpPr>
      <p:grpSp>
        <p:nvGrpSpPr>
          <p:cNvPr id="4771" name="Google Shape;4771;p25"/>
          <p:cNvGrpSpPr/>
          <p:nvPr/>
        </p:nvGrpSpPr>
        <p:grpSpPr>
          <a:xfrm>
            <a:off x="-31525" y="-228650"/>
            <a:ext cx="9175500" cy="6099300"/>
            <a:chOff x="-31525" y="-228650"/>
            <a:chExt cx="9175500" cy="6099300"/>
          </a:xfrm>
        </p:grpSpPr>
        <p:sp>
          <p:nvSpPr>
            <p:cNvPr id="4772" name="Google Shape;4772;p25"/>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25"/>
            <p:cNvGrpSpPr/>
            <p:nvPr/>
          </p:nvGrpSpPr>
          <p:grpSpPr>
            <a:xfrm>
              <a:off x="-10" y="-228620"/>
              <a:ext cx="9143697" cy="6099216"/>
              <a:chOff x="238125" y="471975"/>
              <a:chExt cx="7132925" cy="4757950"/>
            </a:xfrm>
          </p:grpSpPr>
          <p:sp>
            <p:nvSpPr>
              <p:cNvPr id="4774" name="Google Shape;4774;p25"/>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5"/>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5"/>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7" name="Google Shape;4777;p25"/>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25"/>
            <p:cNvGrpSpPr/>
            <p:nvPr/>
          </p:nvGrpSpPr>
          <p:grpSpPr>
            <a:xfrm>
              <a:off x="201120" y="-173787"/>
              <a:ext cx="8824055" cy="6026084"/>
              <a:chOff x="395025" y="514750"/>
              <a:chExt cx="6883575" cy="4700900"/>
            </a:xfrm>
          </p:grpSpPr>
          <p:sp>
            <p:nvSpPr>
              <p:cNvPr id="4779" name="Google Shape;4779;p25"/>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5"/>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5"/>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5"/>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5"/>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5"/>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5"/>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5"/>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5"/>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5"/>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5"/>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5"/>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5"/>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5"/>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5"/>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5"/>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9" name="Google Shape;4959;p25"/>
          <p:cNvSpPr txBox="1"/>
          <p:nvPr>
            <p:ph type="ctrTitle"/>
          </p:nvPr>
        </p:nvSpPr>
        <p:spPr>
          <a:xfrm flipH="1">
            <a:off x="3006000" y="552926"/>
            <a:ext cx="3132000" cy="9897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6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960" name="Google Shape;4960;p25"/>
          <p:cNvSpPr txBox="1"/>
          <p:nvPr>
            <p:ph idx="1" type="subTitle"/>
          </p:nvPr>
        </p:nvSpPr>
        <p:spPr>
          <a:xfrm flipH="1">
            <a:off x="3006000" y="1487875"/>
            <a:ext cx="3132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b="1"/>
            </a:lvl2pPr>
            <a:lvl3pPr lvl="2" rtl="0" algn="ctr">
              <a:lnSpc>
                <a:spcPct val="100000"/>
              </a:lnSpc>
              <a:spcBef>
                <a:spcPts val="0"/>
              </a:spcBef>
              <a:spcAft>
                <a:spcPts val="0"/>
              </a:spcAft>
              <a:buSzPts val="1400"/>
              <a:buNone/>
              <a:defRPr b="1"/>
            </a:lvl3pPr>
            <a:lvl4pPr lvl="3" rtl="0" algn="ctr">
              <a:lnSpc>
                <a:spcPct val="100000"/>
              </a:lnSpc>
              <a:spcBef>
                <a:spcPts val="0"/>
              </a:spcBef>
              <a:spcAft>
                <a:spcPts val="0"/>
              </a:spcAft>
              <a:buSzPts val="1400"/>
              <a:buNone/>
              <a:defRPr b="1"/>
            </a:lvl4pPr>
            <a:lvl5pPr lvl="4" rtl="0" algn="ctr">
              <a:lnSpc>
                <a:spcPct val="100000"/>
              </a:lnSpc>
              <a:spcBef>
                <a:spcPts val="0"/>
              </a:spcBef>
              <a:spcAft>
                <a:spcPts val="0"/>
              </a:spcAft>
              <a:buSzPts val="1400"/>
              <a:buNone/>
              <a:defRPr b="1"/>
            </a:lvl5pPr>
            <a:lvl6pPr lvl="5" rtl="0" algn="ctr">
              <a:lnSpc>
                <a:spcPct val="100000"/>
              </a:lnSpc>
              <a:spcBef>
                <a:spcPts val="0"/>
              </a:spcBef>
              <a:spcAft>
                <a:spcPts val="0"/>
              </a:spcAft>
              <a:buSzPts val="1400"/>
              <a:buNone/>
              <a:defRPr b="1"/>
            </a:lvl6pPr>
            <a:lvl7pPr lvl="6" rtl="0" algn="ctr">
              <a:lnSpc>
                <a:spcPct val="100000"/>
              </a:lnSpc>
              <a:spcBef>
                <a:spcPts val="0"/>
              </a:spcBef>
              <a:spcAft>
                <a:spcPts val="0"/>
              </a:spcAft>
              <a:buSzPts val="1400"/>
              <a:buNone/>
              <a:defRPr b="1"/>
            </a:lvl7pPr>
            <a:lvl8pPr lvl="7" rtl="0" algn="ctr">
              <a:lnSpc>
                <a:spcPct val="100000"/>
              </a:lnSpc>
              <a:spcBef>
                <a:spcPts val="0"/>
              </a:spcBef>
              <a:spcAft>
                <a:spcPts val="0"/>
              </a:spcAft>
              <a:buSzPts val="1400"/>
              <a:buNone/>
              <a:defRPr b="1"/>
            </a:lvl8pPr>
            <a:lvl9pPr lvl="8" rtl="0" algn="ctr">
              <a:lnSpc>
                <a:spcPct val="100000"/>
              </a:lnSpc>
              <a:spcBef>
                <a:spcPts val="0"/>
              </a:spcBef>
              <a:spcAft>
                <a:spcPts val="0"/>
              </a:spcAft>
              <a:buSzPts val="1400"/>
              <a:buNone/>
              <a:defRPr b="1"/>
            </a:lvl9pPr>
          </a:lstStyle>
          <a:p/>
        </p:txBody>
      </p:sp>
      <p:sp>
        <p:nvSpPr>
          <p:cNvPr id="4961" name="Google Shape;4961;p25"/>
          <p:cNvSpPr txBox="1"/>
          <p:nvPr>
            <p:ph idx="2" type="subTitle"/>
          </p:nvPr>
        </p:nvSpPr>
        <p:spPr>
          <a:xfrm flipH="1">
            <a:off x="3006000" y="2360989"/>
            <a:ext cx="3132000" cy="98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b="1"/>
            </a:lvl2pPr>
            <a:lvl3pPr lvl="2" rtl="0" algn="ctr">
              <a:lnSpc>
                <a:spcPct val="100000"/>
              </a:lnSpc>
              <a:spcBef>
                <a:spcPts val="0"/>
              </a:spcBef>
              <a:spcAft>
                <a:spcPts val="0"/>
              </a:spcAft>
              <a:buSzPts val="1400"/>
              <a:buNone/>
              <a:defRPr b="1"/>
            </a:lvl3pPr>
            <a:lvl4pPr lvl="3" rtl="0" algn="ctr">
              <a:lnSpc>
                <a:spcPct val="100000"/>
              </a:lnSpc>
              <a:spcBef>
                <a:spcPts val="0"/>
              </a:spcBef>
              <a:spcAft>
                <a:spcPts val="0"/>
              </a:spcAft>
              <a:buSzPts val="1400"/>
              <a:buNone/>
              <a:defRPr b="1"/>
            </a:lvl4pPr>
            <a:lvl5pPr lvl="4" rtl="0" algn="ctr">
              <a:lnSpc>
                <a:spcPct val="100000"/>
              </a:lnSpc>
              <a:spcBef>
                <a:spcPts val="0"/>
              </a:spcBef>
              <a:spcAft>
                <a:spcPts val="0"/>
              </a:spcAft>
              <a:buSzPts val="1400"/>
              <a:buNone/>
              <a:defRPr b="1"/>
            </a:lvl5pPr>
            <a:lvl6pPr lvl="5" rtl="0" algn="ctr">
              <a:lnSpc>
                <a:spcPct val="100000"/>
              </a:lnSpc>
              <a:spcBef>
                <a:spcPts val="0"/>
              </a:spcBef>
              <a:spcAft>
                <a:spcPts val="0"/>
              </a:spcAft>
              <a:buSzPts val="1400"/>
              <a:buNone/>
              <a:defRPr b="1"/>
            </a:lvl6pPr>
            <a:lvl7pPr lvl="6" rtl="0" algn="ctr">
              <a:lnSpc>
                <a:spcPct val="100000"/>
              </a:lnSpc>
              <a:spcBef>
                <a:spcPts val="0"/>
              </a:spcBef>
              <a:spcAft>
                <a:spcPts val="0"/>
              </a:spcAft>
              <a:buSzPts val="1400"/>
              <a:buNone/>
              <a:defRPr b="1"/>
            </a:lvl7pPr>
            <a:lvl8pPr lvl="7" rtl="0" algn="ctr">
              <a:lnSpc>
                <a:spcPct val="100000"/>
              </a:lnSpc>
              <a:spcBef>
                <a:spcPts val="0"/>
              </a:spcBef>
              <a:spcAft>
                <a:spcPts val="0"/>
              </a:spcAft>
              <a:buSzPts val="1400"/>
              <a:buNone/>
              <a:defRPr b="1"/>
            </a:lvl8pPr>
            <a:lvl9pPr lvl="8" rtl="0" algn="ctr">
              <a:lnSpc>
                <a:spcPct val="100000"/>
              </a:lnSpc>
              <a:spcBef>
                <a:spcPts val="0"/>
              </a:spcBef>
              <a:spcAft>
                <a:spcPts val="0"/>
              </a:spcAft>
              <a:buSzPts val="1400"/>
              <a:buNone/>
              <a:defRPr b="1"/>
            </a:lvl9pPr>
          </a:lstStyle>
          <a:p/>
        </p:txBody>
      </p:sp>
      <p:sp>
        <p:nvSpPr>
          <p:cNvPr id="4962" name="Google Shape;4962;p25"/>
          <p:cNvSpPr txBox="1"/>
          <p:nvPr/>
        </p:nvSpPr>
        <p:spPr>
          <a:xfrm>
            <a:off x="3122850" y="3713925"/>
            <a:ext cx="2898300" cy="9897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1000"/>
              </a:spcBef>
              <a:spcAft>
                <a:spcPts val="0"/>
              </a:spcAft>
              <a:buNone/>
            </a:pPr>
            <a:r>
              <a:rPr b="1" lang="en" sz="1000">
                <a:solidFill>
                  <a:schemeClr val="dk1"/>
                </a:solidFill>
                <a:latin typeface="Nunito"/>
                <a:ea typeface="Nunito"/>
                <a:cs typeface="Nunito"/>
                <a:sym typeface="Nunito"/>
              </a:rPr>
              <a:t>CREDITS: </a:t>
            </a:r>
            <a:endParaRPr b="1" sz="1000">
              <a:solidFill>
                <a:schemeClr val="dk1"/>
              </a:solidFill>
              <a:latin typeface="Nunito"/>
              <a:ea typeface="Nunito"/>
              <a:cs typeface="Nunito"/>
              <a:sym typeface="Nunito"/>
            </a:endParaRPr>
          </a:p>
          <a:p>
            <a:pPr indent="0" lvl="0" marL="0" rtl="0" algn="ctr">
              <a:lnSpc>
                <a:spcPct val="114000"/>
              </a:lnSpc>
              <a:spcBef>
                <a:spcPts val="1000"/>
              </a:spcBef>
              <a:spcAft>
                <a:spcPts val="0"/>
              </a:spcAft>
              <a:buClr>
                <a:schemeClr val="dk1"/>
              </a:buClr>
              <a:buSzPts val="1100"/>
              <a:buFont typeface="Arial"/>
              <a:buNone/>
            </a:pPr>
            <a:r>
              <a:rPr lang="en" sz="1000">
                <a:solidFill>
                  <a:schemeClr val="dk1"/>
                </a:solidFill>
                <a:latin typeface="Nunito"/>
                <a:ea typeface="Nunito"/>
                <a:cs typeface="Nunito"/>
                <a:sym typeface="Nunito"/>
              </a:rPr>
              <a:t>This presentation template was created by </a:t>
            </a:r>
            <a:r>
              <a:rPr b="1" lang="en" sz="10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000">
                <a:solidFill>
                  <a:schemeClr val="dk1"/>
                </a:solidFill>
                <a:latin typeface="Nunito"/>
                <a:ea typeface="Nunito"/>
                <a:cs typeface="Nunito"/>
                <a:sym typeface="Nunito"/>
              </a:rPr>
              <a:t>, including icons by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Freepik</a:t>
            </a:r>
            <a:r>
              <a:rPr lang="en"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p:txBody>
      </p:sp>
      <p:grpSp>
        <p:nvGrpSpPr>
          <p:cNvPr id="4963" name="Google Shape;4963;p25"/>
          <p:cNvGrpSpPr/>
          <p:nvPr/>
        </p:nvGrpSpPr>
        <p:grpSpPr>
          <a:xfrm>
            <a:off x="859343" y="443179"/>
            <a:ext cx="7612854" cy="4481816"/>
            <a:chOff x="859343" y="443179"/>
            <a:chExt cx="7612854" cy="4481816"/>
          </a:xfrm>
        </p:grpSpPr>
        <p:grpSp>
          <p:nvGrpSpPr>
            <p:cNvPr id="4964" name="Google Shape;4964;p25"/>
            <p:cNvGrpSpPr/>
            <p:nvPr/>
          </p:nvGrpSpPr>
          <p:grpSpPr>
            <a:xfrm>
              <a:off x="859343" y="443179"/>
              <a:ext cx="1478072" cy="614129"/>
              <a:chOff x="219125" y="484675"/>
              <a:chExt cx="1622650" cy="674200"/>
            </a:xfrm>
          </p:grpSpPr>
          <p:sp>
            <p:nvSpPr>
              <p:cNvPr id="4965" name="Google Shape;4965;p25"/>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4966" name="Google Shape;4966;p25"/>
              <p:cNvGrpSpPr/>
              <p:nvPr/>
            </p:nvGrpSpPr>
            <p:grpSpPr>
              <a:xfrm>
                <a:off x="219125" y="484675"/>
                <a:ext cx="1622650" cy="674200"/>
                <a:chOff x="219125" y="484675"/>
                <a:chExt cx="1622650" cy="674200"/>
              </a:xfrm>
            </p:grpSpPr>
            <p:sp>
              <p:nvSpPr>
                <p:cNvPr id="4967" name="Google Shape;4967;p25"/>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0" name="Google Shape;4970;p25"/>
            <p:cNvGrpSpPr/>
            <p:nvPr/>
          </p:nvGrpSpPr>
          <p:grpSpPr>
            <a:xfrm rot="2277778">
              <a:off x="2073251" y="3740422"/>
              <a:ext cx="740232" cy="1070108"/>
              <a:chOff x="8233275" y="1900925"/>
              <a:chExt cx="753525" cy="1089325"/>
            </a:xfrm>
          </p:grpSpPr>
          <p:sp>
            <p:nvSpPr>
              <p:cNvPr id="4971" name="Google Shape;4971;p25"/>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4972" name="Google Shape;4972;p25"/>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25"/>
            <p:cNvGrpSpPr/>
            <p:nvPr/>
          </p:nvGrpSpPr>
          <p:grpSpPr>
            <a:xfrm rot="4340216">
              <a:off x="6880848" y="1385170"/>
              <a:ext cx="595950" cy="657439"/>
              <a:chOff x="6715777" y="3950739"/>
              <a:chExt cx="586325" cy="646900"/>
            </a:xfrm>
          </p:grpSpPr>
          <p:sp>
            <p:nvSpPr>
              <p:cNvPr id="4976" name="Google Shape;4976;p25"/>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4977" name="Google Shape;4977;p25"/>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4978" name="Google Shape;4978;p25"/>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25"/>
            <p:cNvGrpSpPr/>
            <p:nvPr/>
          </p:nvGrpSpPr>
          <p:grpSpPr>
            <a:xfrm>
              <a:off x="6588871" y="2663317"/>
              <a:ext cx="740215" cy="1050616"/>
              <a:chOff x="8082452" y="285774"/>
              <a:chExt cx="498898" cy="708105"/>
            </a:xfrm>
          </p:grpSpPr>
          <p:grpSp>
            <p:nvGrpSpPr>
              <p:cNvPr id="4984" name="Google Shape;4984;p25"/>
              <p:cNvGrpSpPr/>
              <p:nvPr/>
            </p:nvGrpSpPr>
            <p:grpSpPr>
              <a:xfrm>
                <a:off x="8082452" y="285774"/>
                <a:ext cx="498898" cy="708105"/>
                <a:chOff x="7865075" y="285763"/>
                <a:chExt cx="716293" cy="1016662"/>
              </a:xfrm>
            </p:grpSpPr>
            <p:sp>
              <p:nvSpPr>
                <p:cNvPr id="4985" name="Google Shape;4985;p25"/>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986" name="Google Shape;4986;p25"/>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0" name="Google Shape;4990;p25"/>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25"/>
            <p:cNvGrpSpPr/>
            <p:nvPr/>
          </p:nvGrpSpPr>
          <p:grpSpPr>
            <a:xfrm rot="5400000">
              <a:off x="8020838" y="378970"/>
              <a:ext cx="373126" cy="529592"/>
              <a:chOff x="8082452" y="285774"/>
              <a:chExt cx="498898" cy="708105"/>
            </a:xfrm>
          </p:grpSpPr>
          <p:grpSp>
            <p:nvGrpSpPr>
              <p:cNvPr id="4992" name="Google Shape;4992;p25"/>
              <p:cNvGrpSpPr/>
              <p:nvPr/>
            </p:nvGrpSpPr>
            <p:grpSpPr>
              <a:xfrm>
                <a:off x="8082452" y="285774"/>
                <a:ext cx="498898" cy="708105"/>
                <a:chOff x="7865075" y="285763"/>
                <a:chExt cx="716293" cy="1016662"/>
              </a:xfrm>
            </p:grpSpPr>
            <p:sp>
              <p:nvSpPr>
                <p:cNvPr id="4993" name="Google Shape;4993;p25"/>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4994" name="Google Shape;4994;p25"/>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25"/>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25"/>
          <p:cNvGrpSpPr/>
          <p:nvPr/>
        </p:nvGrpSpPr>
        <p:grpSpPr>
          <a:xfrm>
            <a:off x="777594" y="328050"/>
            <a:ext cx="7997433" cy="4351914"/>
            <a:chOff x="777594" y="328050"/>
            <a:chExt cx="7997433" cy="4351914"/>
          </a:xfrm>
        </p:grpSpPr>
        <p:sp>
          <p:nvSpPr>
            <p:cNvPr id="5000" name="Google Shape;5000;p25"/>
            <p:cNvSpPr/>
            <p:nvPr/>
          </p:nvSpPr>
          <p:spPr>
            <a:xfrm>
              <a:off x="6588869" y="607427"/>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2548972" y="1197150"/>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8495902" y="328050"/>
              <a:ext cx="279126" cy="2793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7405271" y="2208601"/>
              <a:ext cx="613535" cy="6140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777610" y="3939137"/>
              <a:ext cx="740159" cy="740827"/>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777594" y="879652"/>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7582464" y="3979475"/>
              <a:ext cx="279126" cy="2793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7942602" y="3377438"/>
              <a:ext cx="279126" cy="2793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5008" name="Shape 5008"/>
        <p:cNvGrpSpPr/>
        <p:nvPr/>
      </p:nvGrpSpPr>
      <p:grpSpPr>
        <a:xfrm>
          <a:off x="0" y="0"/>
          <a:ext cx="0" cy="0"/>
          <a:chOff x="0" y="0"/>
          <a:chExt cx="0" cy="0"/>
        </a:xfrm>
      </p:grpSpPr>
      <p:grpSp>
        <p:nvGrpSpPr>
          <p:cNvPr id="5009" name="Google Shape;5009;p26"/>
          <p:cNvGrpSpPr/>
          <p:nvPr/>
        </p:nvGrpSpPr>
        <p:grpSpPr>
          <a:xfrm>
            <a:off x="-31525" y="-228650"/>
            <a:ext cx="9175500" cy="6099300"/>
            <a:chOff x="-31525" y="-228650"/>
            <a:chExt cx="9175500" cy="6099300"/>
          </a:xfrm>
        </p:grpSpPr>
        <p:sp>
          <p:nvSpPr>
            <p:cNvPr id="5010" name="Google Shape;5010;p26"/>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26"/>
            <p:cNvGrpSpPr/>
            <p:nvPr/>
          </p:nvGrpSpPr>
          <p:grpSpPr>
            <a:xfrm>
              <a:off x="-10" y="-228620"/>
              <a:ext cx="9143697" cy="6099216"/>
              <a:chOff x="238125" y="471975"/>
              <a:chExt cx="7132925" cy="4757950"/>
            </a:xfrm>
          </p:grpSpPr>
          <p:sp>
            <p:nvSpPr>
              <p:cNvPr id="5012" name="Google Shape;5012;p26"/>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6"/>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6"/>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5" name="Google Shape;5015;p26"/>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26"/>
            <p:cNvGrpSpPr/>
            <p:nvPr/>
          </p:nvGrpSpPr>
          <p:grpSpPr>
            <a:xfrm>
              <a:off x="201120" y="-173787"/>
              <a:ext cx="8824055" cy="6026084"/>
              <a:chOff x="395025" y="514750"/>
              <a:chExt cx="6883575" cy="4700900"/>
            </a:xfrm>
          </p:grpSpPr>
          <p:sp>
            <p:nvSpPr>
              <p:cNvPr id="5017" name="Google Shape;5017;p26"/>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6"/>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6"/>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6"/>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6"/>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6"/>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6"/>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6"/>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6"/>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6"/>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6"/>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6"/>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6"/>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6"/>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6"/>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6"/>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6"/>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6"/>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6"/>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6"/>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6"/>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6"/>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6"/>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6"/>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6"/>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6"/>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6"/>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6"/>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6"/>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6"/>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6"/>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6"/>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6"/>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6"/>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6"/>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6"/>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6"/>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6"/>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6"/>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6"/>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6"/>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6"/>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6"/>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6"/>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6"/>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6"/>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6"/>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6"/>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6"/>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6"/>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6"/>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6"/>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6"/>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6"/>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6"/>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6"/>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6"/>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6"/>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6"/>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6"/>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6"/>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6"/>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6"/>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6"/>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6"/>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6"/>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6"/>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6"/>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6"/>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6"/>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6"/>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6"/>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6"/>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6"/>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6"/>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6"/>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6"/>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6"/>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6"/>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6"/>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6"/>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6"/>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6"/>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6"/>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6"/>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6"/>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6"/>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6"/>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6"/>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6"/>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6"/>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6"/>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6"/>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6"/>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6"/>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6"/>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6"/>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6"/>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6"/>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6"/>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6"/>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6"/>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6"/>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6"/>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6"/>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6"/>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6"/>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6"/>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6"/>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6"/>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6"/>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6"/>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6"/>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6"/>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6"/>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6"/>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6"/>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6"/>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6"/>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6"/>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6"/>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6"/>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6"/>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6"/>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6"/>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6"/>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6"/>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6"/>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6"/>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6"/>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6"/>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6"/>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6"/>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6"/>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6"/>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6"/>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6"/>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6"/>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6"/>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6"/>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6"/>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6"/>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6"/>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6"/>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6"/>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6"/>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6"/>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6"/>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6"/>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6"/>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6"/>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6"/>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6"/>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6"/>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6"/>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6"/>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6"/>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6"/>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6"/>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6"/>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6"/>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6"/>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6"/>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6"/>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6"/>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6"/>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6"/>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6"/>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6"/>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6"/>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6"/>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6"/>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6"/>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6"/>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6"/>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6"/>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6"/>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6"/>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6"/>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6"/>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7" name="Google Shape;5197;p26"/>
          <p:cNvGrpSpPr/>
          <p:nvPr/>
        </p:nvGrpSpPr>
        <p:grpSpPr>
          <a:xfrm>
            <a:off x="274813" y="285764"/>
            <a:ext cx="8605925" cy="4712003"/>
            <a:chOff x="274813" y="285764"/>
            <a:chExt cx="8605925" cy="4712003"/>
          </a:xfrm>
        </p:grpSpPr>
        <p:sp>
          <p:nvSpPr>
            <p:cNvPr id="5198" name="Google Shape;5198;p26"/>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26"/>
            <p:cNvGrpSpPr/>
            <p:nvPr/>
          </p:nvGrpSpPr>
          <p:grpSpPr>
            <a:xfrm>
              <a:off x="275106" y="285764"/>
              <a:ext cx="858544" cy="356719"/>
              <a:chOff x="219125" y="484675"/>
              <a:chExt cx="1622650" cy="674200"/>
            </a:xfrm>
          </p:grpSpPr>
          <p:sp>
            <p:nvSpPr>
              <p:cNvPr id="5200" name="Google Shape;5200;p26"/>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5201" name="Google Shape;5201;p26"/>
              <p:cNvGrpSpPr/>
              <p:nvPr/>
            </p:nvGrpSpPr>
            <p:grpSpPr>
              <a:xfrm>
                <a:off x="219125" y="484675"/>
                <a:ext cx="1622650" cy="674200"/>
                <a:chOff x="219125" y="484675"/>
                <a:chExt cx="1622650" cy="674200"/>
              </a:xfrm>
            </p:grpSpPr>
            <p:sp>
              <p:nvSpPr>
                <p:cNvPr id="5202" name="Google Shape;5202;p26"/>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6"/>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6"/>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26"/>
            <p:cNvGrpSpPr/>
            <p:nvPr/>
          </p:nvGrpSpPr>
          <p:grpSpPr>
            <a:xfrm>
              <a:off x="8381813" y="4276523"/>
              <a:ext cx="498909" cy="721242"/>
              <a:chOff x="8233275" y="1900925"/>
              <a:chExt cx="753525" cy="1089325"/>
            </a:xfrm>
          </p:grpSpPr>
          <p:sp>
            <p:nvSpPr>
              <p:cNvPr id="5206" name="Google Shape;5206;p26"/>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5207" name="Google Shape;5207;p26"/>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6"/>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6"/>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26"/>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26"/>
            <p:cNvGrpSpPr/>
            <p:nvPr/>
          </p:nvGrpSpPr>
          <p:grpSpPr>
            <a:xfrm>
              <a:off x="274834" y="4514403"/>
              <a:ext cx="438102" cy="483364"/>
              <a:chOff x="6715777" y="3950739"/>
              <a:chExt cx="586325" cy="646900"/>
            </a:xfrm>
          </p:grpSpPr>
          <p:sp>
            <p:nvSpPr>
              <p:cNvPr id="5212" name="Google Shape;5212;p26"/>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5213" name="Google Shape;5213;p26"/>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5214" name="Google Shape;5214;p26"/>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6"/>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6"/>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6"/>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6"/>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26"/>
            <p:cNvGrpSpPr/>
            <p:nvPr/>
          </p:nvGrpSpPr>
          <p:grpSpPr>
            <a:xfrm>
              <a:off x="8082452" y="285774"/>
              <a:ext cx="498898" cy="708105"/>
              <a:chOff x="8082452" y="285774"/>
              <a:chExt cx="498898" cy="708105"/>
            </a:xfrm>
          </p:grpSpPr>
          <p:grpSp>
            <p:nvGrpSpPr>
              <p:cNvPr id="5220" name="Google Shape;5220;p26"/>
              <p:cNvGrpSpPr/>
              <p:nvPr/>
            </p:nvGrpSpPr>
            <p:grpSpPr>
              <a:xfrm>
                <a:off x="8082452" y="285774"/>
                <a:ext cx="498898" cy="708105"/>
                <a:chOff x="7865075" y="285763"/>
                <a:chExt cx="716293" cy="1016662"/>
              </a:xfrm>
            </p:grpSpPr>
            <p:sp>
              <p:nvSpPr>
                <p:cNvPr id="5221" name="Google Shape;5221;p26"/>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5222" name="Google Shape;5222;p26"/>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6"/>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6"/>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6"/>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26"/>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7" name="Google Shape;5227;p26"/>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6"/>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5229" name="Shape 5229"/>
        <p:cNvGrpSpPr/>
        <p:nvPr/>
      </p:nvGrpSpPr>
      <p:grpSpPr>
        <a:xfrm>
          <a:off x="0" y="0"/>
          <a:ext cx="0" cy="0"/>
          <a:chOff x="0" y="0"/>
          <a:chExt cx="0" cy="0"/>
        </a:xfrm>
      </p:grpSpPr>
      <p:grpSp>
        <p:nvGrpSpPr>
          <p:cNvPr id="5230" name="Google Shape;5230;p27"/>
          <p:cNvGrpSpPr/>
          <p:nvPr/>
        </p:nvGrpSpPr>
        <p:grpSpPr>
          <a:xfrm>
            <a:off x="-31525" y="-228650"/>
            <a:ext cx="9175500" cy="6099300"/>
            <a:chOff x="-31525" y="-228650"/>
            <a:chExt cx="9175500" cy="6099300"/>
          </a:xfrm>
        </p:grpSpPr>
        <p:sp>
          <p:nvSpPr>
            <p:cNvPr id="5231" name="Google Shape;5231;p27"/>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27"/>
            <p:cNvGrpSpPr/>
            <p:nvPr/>
          </p:nvGrpSpPr>
          <p:grpSpPr>
            <a:xfrm>
              <a:off x="-10" y="-228620"/>
              <a:ext cx="9143697" cy="6099216"/>
              <a:chOff x="238125" y="471975"/>
              <a:chExt cx="7132925" cy="4757950"/>
            </a:xfrm>
          </p:grpSpPr>
          <p:sp>
            <p:nvSpPr>
              <p:cNvPr id="5233" name="Google Shape;5233;p27"/>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7"/>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7"/>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6" name="Google Shape;5236;p27"/>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7" name="Google Shape;5237;p27"/>
            <p:cNvGrpSpPr/>
            <p:nvPr/>
          </p:nvGrpSpPr>
          <p:grpSpPr>
            <a:xfrm>
              <a:off x="201120" y="-173787"/>
              <a:ext cx="8824055" cy="6026084"/>
              <a:chOff x="395025" y="514750"/>
              <a:chExt cx="6883575" cy="4700900"/>
            </a:xfrm>
          </p:grpSpPr>
          <p:sp>
            <p:nvSpPr>
              <p:cNvPr id="5238" name="Google Shape;5238;p27"/>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7"/>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7"/>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7"/>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7"/>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7"/>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7"/>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7"/>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7"/>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7"/>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7"/>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7"/>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7"/>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7"/>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7"/>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7"/>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7"/>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7"/>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7"/>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7"/>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7"/>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7"/>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7"/>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7"/>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7"/>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7"/>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7"/>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7"/>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7"/>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7"/>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7"/>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7"/>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7"/>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7"/>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7"/>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7"/>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7"/>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7"/>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7"/>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7"/>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7"/>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7"/>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7"/>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7"/>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7"/>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7"/>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7"/>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7"/>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7"/>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7"/>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7"/>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7"/>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7"/>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7"/>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7"/>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7"/>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7"/>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7"/>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7"/>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7"/>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7"/>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7"/>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7"/>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7"/>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7"/>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7"/>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7"/>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7"/>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7"/>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7"/>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7"/>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7"/>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7"/>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7"/>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7"/>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7"/>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7"/>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7"/>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7"/>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7"/>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7"/>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7"/>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7"/>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7"/>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7"/>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7"/>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7"/>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7"/>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7"/>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7"/>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7"/>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7"/>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7"/>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7"/>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7"/>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7"/>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7"/>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7"/>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7"/>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7"/>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7"/>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7"/>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7"/>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7"/>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7"/>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7"/>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7"/>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7"/>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7"/>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7"/>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7"/>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7"/>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7"/>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7"/>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7"/>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7"/>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7"/>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7"/>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7"/>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7"/>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7"/>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7"/>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7"/>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7"/>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7"/>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7"/>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7"/>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7"/>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7"/>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7"/>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7"/>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7"/>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7"/>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7"/>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7"/>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7"/>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7"/>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7"/>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7"/>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7"/>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7"/>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7"/>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7"/>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7"/>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7"/>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7"/>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7"/>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7"/>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7"/>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7"/>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7"/>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7"/>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7"/>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7"/>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7"/>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7"/>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7"/>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7"/>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7"/>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7"/>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7"/>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7"/>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7"/>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7"/>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7"/>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7"/>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7"/>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7"/>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7"/>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7"/>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7"/>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7"/>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7"/>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7"/>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7"/>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7"/>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7"/>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7"/>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7"/>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7"/>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8" name="Google Shape;5418;p27"/>
          <p:cNvGrpSpPr/>
          <p:nvPr/>
        </p:nvGrpSpPr>
        <p:grpSpPr>
          <a:xfrm flipH="1">
            <a:off x="149515" y="-161621"/>
            <a:ext cx="8731222" cy="5235588"/>
            <a:chOff x="149515" y="-85421"/>
            <a:chExt cx="8731222" cy="5235588"/>
          </a:xfrm>
        </p:grpSpPr>
        <p:sp>
          <p:nvSpPr>
            <p:cNvPr id="5419" name="Google Shape;5419;p27"/>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27"/>
            <p:cNvGrpSpPr/>
            <p:nvPr/>
          </p:nvGrpSpPr>
          <p:grpSpPr>
            <a:xfrm>
              <a:off x="275106" y="285764"/>
              <a:ext cx="858544" cy="356719"/>
              <a:chOff x="219125" y="484675"/>
              <a:chExt cx="1622650" cy="674200"/>
            </a:xfrm>
          </p:grpSpPr>
          <p:sp>
            <p:nvSpPr>
              <p:cNvPr id="5421" name="Google Shape;5421;p27"/>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5422" name="Google Shape;5422;p27"/>
              <p:cNvGrpSpPr/>
              <p:nvPr/>
            </p:nvGrpSpPr>
            <p:grpSpPr>
              <a:xfrm>
                <a:off x="219125" y="484675"/>
                <a:ext cx="1622650" cy="674200"/>
                <a:chOff x="219125" y="484675"/>
                <a:chExt cx="1622650" cy="674200"/>
              </a:xfrm>
            </p:grpSpPr>
            <p:sp>
              <p:nvSpPr>
                <p:cNvPr id="5423" name="Google Shape;5423;p27"/>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7"/>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7"/>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6" name="Google Shape;5426;p27"/>
            <p:cNvGrpSpPr/>
            <p:nvPr/>
          </p:nvGrpSpPr>
          <p:grpSpPr>
            <a:xfrm>
              <a:off x="8381813" y="4276523"/>
              <a:ext cx="498909" cy="721242"/>
              <a:chOff x="8233275" y="1900925"/>
              <a:chExt cx="753525" cy="1089325"/>
            </a:xfrm>
          </p:grpSpPr>
          <p:sp>
            <p:nvSpPr>
              <p:cNvPr id="5427" name="Google Shape;5427;p27"/>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5428" name="Google Shape;5428;p27"/>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7"/>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7"/>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1" name="Google Shape;5431;p27"/>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2" name="Google Shape;5432;p27"/>
            <p:cNvGrpSpPr/>
            <p:nvPr/>
          </p:nvGrpSpPr>
          <p:grpSpPr>
            <a:xfrm>
              <a:off x="274834" y="4666803"/>
              <a:ext cx="438102" cy="483364"/>
              <a:chOff x="6715777" y="3950739"/>
              <a:chExt cx="586325" cy="646900"/>
            </a:xfrm>
          </p:grpSpPr>
          <p:sp>
            <p:nvSpPr>
              <p:cNvPr id="5433" name="Google Shape;5433;p27"/>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5434" name="Google Shape;5434;p27"/>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5435" name="Google Shape;5435;p27"/>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7"/>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7"/>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7"/>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7"/>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27"/>
            <p:cNvGrpSpPr/>
            <p:nvPr/>
          </p:nvGrpSpPr>
          <p:grpSpPr>
            <a:xfrm>
              <a:off x="8082452" y="285774"/>
              <a:ext cx="498898" cy="708105"/>
              <a:chOff x="8082452" y="285774"/>
              <a:chExt cx="498898" cy="708105"/>
            </a:xfrm>
          </p:grpSpPr>
          <p:grpSp>
            <p:nvGrpSpPr>
              <p:cNvPr id="5441" name="Google Shape;5441;p27"/>
              <p:cNvGrpSpPr/>
              <p:nvPr/>
            </p:nvGrpSpPr>
            <p:grpSpPr>
              <a:xfrm>
                <a:off x="8082452" y="285774"/>
                <a:ext cx="498898" cy="708105"/>
                <a:chOff x="7865075" y="285763"/>
                <a:chExt cx="716293" cy="1016662"/>
              </a:xfrm>
            </p:grpSpPr>
            <p:sp>
              <p:nvSpPr>
                <p:cNvPr id="5442" name="Google Shape;5442;p27"/>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5443" name="Google Shape;5443;p27"/>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7"/>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7"/>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7"/>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7" name="Google Shape;5447;p27"/>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8" name="Google Shape;5448;p27"/>
            <p:cNvSpPr/>
            <p:nvPr/>
          </p:nvSpPr>
          <p:spPr>
            <a:xfrm>
              <a:off x="8006238" y="4921708"/>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7"/>
            <p:cNvSpPr/>
            <p:nvPr/>
          </p:nvSpPr>
          <p:spPr>
            <a:xfrm>
              <a:off x="790288" y="49220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7"/>
            <p:cNvSpPr/>
            <p:nvPr/>
          </p:nvSpPr>
          <p:spPr>
            <a:xfrm>
              <a:off x="149515" y="3888362"/>
              <a:ext cx="442949" cy="44337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7"/>
            <p:cNvSpPr/>
            <p:nvPr/>
          </p:nvSpPr>
          <p:spPr>
            <a:xfrm>
              <a:off x="8588496" y="3760179"/>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7"/>
            <p:cNvSpPr/>
            <p:nvPr/>
          </p:nvSpPr>
          <p:spPr>
            <a:xfrm>
              <a:off x="8588496" y="843929"/>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7"/>
            <p:cNvSpPr/>
            <p:nvPr/>
          </p:nvSpPr>
          <p:spPr>
            <a:xfrm>
              <a:off x="274821" y="-85421"/>
              <a:ext cx="292224" cy="29250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7"/>
            <p:cNvSpPr/>
            <p:nvPr/>
          </p:nvSpPr>
          <p:spPr>
            <a:xfrm>
              <a:off x="199464" y="768485"/>
              <a:ext cx="442949" cy="443369"/>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0" name="Shape 430"/>
        <p:cNvGrpSpPr/>
        <p:nvPr/>
      </p:nvGrpSpPr>
      <p:grpSpPr>
        <a:xfrm>
          <a:off x="0" y="0"/>
          <a:ext cx="0" cy="0"/>
          <a:chOff x="0" y="0"/>
          <a:chExt cx="0" cy="0"/>
        </a:xfrm>
      </p:grpSpPr>
      <p:grpSp>
        <p:nvGrpSpPr>
          <p:cNvPr id="431" name="Google Shape;431;p4"/>
          <p:cNvGrpSpPr/>
          <p:nvPr/>
        </p:nvGrpSpPr>
        <p:grpSpPr>
          <a:xfrm>
            <a:off x="-31525" y="-228650"/>
            <a:ext cx="9175500" cy="6099300"/>
            <a:chOff x="-31525" y="-228650"/>
            <a:chExt cx="9175500" cy="6099300"/>
          </a:xfrm>
        </p:grpSpPr>
        <p:sp>
          <p:nvSpPr>
            <p:cNvPr id="432" name="Google Shape;432;p4"/>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4"/>
            <p:cNvGrpSpPr/>
            <p:nvPr/>
          </p:nvGrpSpPr>
          <p:grpSpPr>
            <a:xfrm>
              <a:off x="-10" y="-228620"/>
              <a:ext cx="9143697" cy="6099216"/>
              <a:chOff x="238125" y="471975"/>
              <a:chExt cx="7132925" cy="4757950"/>
            </a:xfrm>
          </p:grpSpPr>
          <p:sp>
            <p:nvSpPr>
              <p:cNvPr id="434" name="Google Shape;434;p4"/>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4"/>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
            <p:cNvGrpSpPr/>
            <p:nvPr/>
          </p:nvGrpSpPr>
          <p:grpSpPr>
            <a:xfrm>
              <a:off x="201120" y="-173787"/>
              <a:ext cx="8824055" cy="6026084"/>
              <a:chOff x="395025" y="514750"/>
              <a:chExt cx="6883575" cy="4700900"/>
            </a:xfrm>
          </p:grpSpPr>
          <p:sp>
            <p:nvSpPr>
              <p:cNvPr id="439" name="Google Shape;439;p4"/>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 name="Google Shape;619;p4"/>
          <p:cNvGrpSpPr/>
          <p:nvPr/>
        </p:nvGrpSpPr>
        <p:grpSpPr>
          <a:xfrm>
            <a:off x="274813" y="285764"/>
            <a:ext cx="8605925" cy="4712003"/>
            <a:chOff x="274813" y="285764"/>
            <a:chExt cx="8605925" cy="4712003"/>
          </a:xfrm>
        </p:grpSpPr>
        <p:sp>
          <p:nvSpPr>
            <p:cNvPr id="620" name="Google Shape;620;p4"/>
            <p:cNvSpPr/>
            <p:nvPr/>
          </p:nvSpPr>
          <p:spPr>
            <a:xfrm rot="10800000">
              <a:off x="8103203" y="4578458"/>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4"/>
            <p:cNvGrpSpPr/>
            <p:nvPr/>
          </p:nvGrpSpPr>
          <p:grpSpPr>
            <a:xfrm rot="10800000">
              <a:off x="8021900" y="4641048"/>
              <a:ext cx="858544" cy="356719"/>
              <a:chOff x="219125" y="484675"/>
              <a:chExt cx="1622650" cy="674200"/>
            </a:xfrm>
          </p:grpSpPr>
          <p:sp>
            <p:nvSpPr>
              <p:cNvPr id="622" name="Google Shape;622;p4"/>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623" name="Google Shape;623;p4"/>
              <p:cNvGrpSpPr/>
              <p:nvPr/>
            </p:nvGrpSpPr>
            <p:grpSpPr>
              <a:xfrm>
                <a:off x="219125" y="484675"/>
                <a:ext cx="1622650" cy="674200"/>
                <a:chOff x="219125" y="484675"/>
                <a:chExt cx="1622650" cy="674200"/>
              </a:xfrm>
            </p:grpSpPr>
            <p:sp>
              <p:nvSpPr>
                <p:cNvPr id="624" name="Google Shape;624;p4"/>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 name="Google Shape;627;p4"/>
            <p:cNvGrpSpPr/>
            <p:nvPr/>
          </p:nvGrpSpPr>
          <p:grpSpPr>
            <a:xfrm rot="10800000">
              <a:off x="274828" y="285765"/>
              <a:ext cx="498909" cy="721242"/>
              <a:chOff x="8233275" y="1900925"/>
              <a:chExt cx="753525" cy="1089325"/>
            </a:xfrm>
          </p:grpSpPr>
          <p:sp>
            <p:nvSpPr>
              <p:cNvPr id="628" name="Google Shape;628;p4"/>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629" name="Google Shape;629;p4"/>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
            <p:cNvGrpSpPr/>
            <p:nvPr/>
          </p:nvGrpSpPr>
          <p:grpSpPr>
            <a:xfrm rot="10800000">
              <a:off x="8442613" y="285764"/>
              <a:ext cx="438102" cy="483364"/>
              <a:chOff x="6715777" y="3950739"/>
              <a:chExt cx="586325" cy="646900"/>
            </a:xfrm>
          </p:grpSpPr>
          <p:sp>
            <p:nvSpPr>
              <p:cNvPr id="633" name="Google Shape;633;p4"/>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634" name="Google Shape;634;p4"/>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635" name="Google Shape;635;p4"/>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4"/>
            <p:cNvSpPr/>
            <p:nvPr/>
          </p:nvSpPr>
          <p:spPr>
            <a:xfrm rot="10800000">
              <a:off x="274813" y="7562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
            <p:cNvSpPr/>
            <p:nvPr/>
          </p:nvSpPr>
          <p:spPr>
            <a:xfrm rot="10800000">
              <a:off x="8679538" y="6555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3" name="Google Shape;643;p4"/>
          <p:cNvSpPr txBox="1"/>
          <p:nvPr>
            <p:ph idx="1" type="body"/>
          </p:nvPr>
        </p:nvSpPr>
        <p:spPr>
          <a:xfrm>
            <a:off x="713325" y="1256175"/>
            <a:ext cx="7717800" cy="34476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160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644" name="Google Shape;644;p4"/>
          <p:cNvSpPr/>
          <p:nvPr/>
        </p:nvSpPr>
        <p:spPr>
          <a:xfrm rot="10800000">
            <a:off x="274813" y="4578466"/>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5" name="Shape 645"/>
        <p:cNvGrpSpPr/>
        <p:nvPr/>
      </p:nvGrpSpPr>
      <p:grpSpPr>
        <a:xfrm>
          <a:off x="0" y="0"/>
          <a:ext cx="0" cy="0"/>
          <a:chOff x="0" y="0"/>
          <a:chExt cx="0" cy="0"/>
        </a:xfrm>
      </p:grpSpPr>
      <p:grpSp>
        <p:nvGrpSpPr>
          <p:cNvPr id="646" name="Google Shape;646;p5"/>
          <p:cNvGrpSpPr/>
          <p:nvPr/>
        </p:nvGrpSpPr>
        <p:grpSpPr>
          <a:xfrm>
            <a:off x="-31525" y="-228650"/>
            <a:ext cx="9175500" cy="6099300"/>
            <a:chOff x="-31525" y="-228650"/>
            <a:chExt cx="9175500" cy="6099300"/>
          </a:xfrm>
        </p:grpSpPr>
        <p:sp>
          <p:nvSpPr>
            <p:cNvPr id="647" name="Google Shape;647;p5"/>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5"/>
            <p:cNvGrpSpPr/>
            <p:nvPr/>
          </p:nvGrpSpPr>
          <p:grpSpPr>
            <a:xfrm>
              <a:off x="-10" y="-228620"/>
              <a:ext cx="9143697" cy="6099216"/>
              <a:chOff x="238125" y="471975"/>
              <a:chExt cx="7132925" cy="4757950"/>
            </a:xfrm>
          </p:grpSpPr>
          <p:sp>
            <p:nvSpPr>
              <p:cNvPr id="649" name="Google Shape;649;p5"/>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5"/>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5"/>
            <p:cNvGrpSpPr/>
            <p:nvPr/>
          </p:nvGrpSpPr>
          <p:grpSpPr>
            <a:xfrm>
              <a:off x="201120" y="-173787"/>
              <a:ext cx="8824055" cy="6026084"/>
              <a:chOff x="395025" y="514750"/>
              <a:chExt cx="6883575" cy="4700900"/>
            </a:xfrm>
          </p:grpSpPr>
          <p:sp>
            <p:nvSpPr>
              <p:cNvPr id="654" name="Google Shape;654;p5"/>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 name="Google Shape;834;p5"/>
          <p:cNvSpPr/>
          <p:nvPr/>
        </p:nvSpPr>
        <p:spPr>
          <a:xfrm>
            <a:off x="8702888" y="20313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5"/>
          <p:cNvGrpSpPr/>
          <p:nvPr/>
        </p:nvGrpSpPr>
        <p:grpSpPr>
          <a:xfrm flipH="1" rot="10800000">
            <a:off x="274813" y="285764"/>
            <a:ext cx="8605925" cy="4712003"/>
            <a:chOff x="274813" y="285764"/>
            <a:chExt cx="8605925" cy="4712003"/>
          </a:xfrm>
        </p:grpSpPr>
        <p:sp>
          <p:nvSpPr>
            <p:cNvPr id="838" name="Google Shape;838;p5"/>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5"/>
            <p:cNvGrpSpPr/>
            <p:nvPr/>
          </p:nvGrpSpPr>
          <p:grpSpPr>
            <a:xfrm>
              <a:off x="275106" y="285764"/>
              <a:ext cx="858544" cy="356719"/>
              <a:chOff x="219125" y="484675"/>
              <a:chExt cx="1622650" cy="674200"/>
            </a:xfrm>
          </p:grpSpPr>
          <p:sp>
            <p:nvSpPr>
              <p:cNvPr id="840" name="Google Shape;840;p5"/>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841" name="Google Shape;841;p5"/>
              <p:cNvGrpSpPr/>
              <p:nvPr/>
            </p:nvGrpSpPr>
            <p:grpSpPr>
              <a:xfrm>
                <a:off x="219125" y="484675"/>
                <a:ext cx="1622650" cy="674200"/>
                <a:chOff x="219125" y="484675"/>
                <a:chExt cx="1622650" cy="674200"/>
              </a:xfrm>
            </p:grpSpPr>
            <p:sp>
              <p:nvSpPr>
                <p:cNvPr id="842" name="Google Shape;842;p5"/>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5"/>
            <p:cNvGrpSpPr/>
            <p:nvPr/>
          </p:nvGrpSpPr>
          <p:grpSpPr>
            <a:xfrm>
              <a:off x="8381813" y="4276523"/>
              <a:ext cx="498909" cy="721242"/>
              <a:chOff x="8233275" y="1900925"/>
              <a:chExt cx="753525" cy="1089325"/>
            </a:xfrm>
          </p:grpSpPr>
          <p:sp>
            <p:nvSpPr>
              <p:cNvPr id="846" name="Google Shape;846;p5"/>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847" name="Google Shape;847;p5"/>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5"/>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5"/>
            <p:cNvGrpSpPr/>
            <p:nvPr/>
          </p:nvGrpSpPr>
          <p:grpSpPr>
            <a:xfrm>
              <a:off x="274834" y="4514403"/>
              <a:ext cx="438102" cy="483364"/>
              <a:chOff x="6715777" y="3950739"/>
              <a:chExt cx="586325" cy="646900"/>
            </a:xfrm>
          </p:grpSpPr>
          <p:sp>
            <p:nvSpPr>
              <p:cNvPr id="852" name="Google Shape;852;p5"/>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853" name="Google Shape;853;p5"/>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854" name="Google Shape;854;p5"/>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
            <p:cNvGrpSpPr/>
            <p:nvPr/>
          </p:nvGrpSpPr>
          <p:grpSpPr>
            <a:xfrm>
              <a:off x="8082452" y="285774"/>
              <a:ext cx="498898" cy="708105"/>
              <a:chOff x="8082452" y="285774"/>
              <a:chExt cx="498898" cy="708105"/>
            </a:xfrm>
          </p:grpSpPr>
          <p:grpSp>
            <p:nvGrpSpPr>
              <p:cNvPr id="860" name="Google Shape;860;p5"/>
              <p:cNvGrpSpPr/>
              <p:nvPr/>
            </p:nvGrpSpPr>
            <p:grpSpPr>
              <a:xfrm>
                <a:off x="8082452" y="285774"/>
                <a:ext cx="498898" cy="708105"/>
                <a:chOff x="7865075" y="285763"/>
                <a:chExt cx="716293" cy="1016662"/>
              </a:xfrm>
            </p:grpSpPr>
            <p:sp>
              <p:nvSpPr>
                <p:cNvPr id="861" name="Google Shape;861;p5"/>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862" name="Google Shape;862;p5"/>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5"/>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5"/>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5"/>
          <p:cNvSpPr txBox="1"/>
          <p:nvPr>
            <p:ph idx="1" type="subTitle"/>
          </p:nvPr>
        </p:nvSpPr>
        <p:spPr>
          <a:xfrm>
            <a:off x="1977213" y="3112269"/>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870" name="Google Shape;870;p5"/>
          <p:cNvSpPr txBox="1"/>
          <p:nvPr>
            <p:ph idx="2" type="subTitle"/>
          </p:nvPr>
        </p:nvSpPr>
        <p:spPr>
          <a:xfrm>
            <a:off x="1361163" y="3630200"/>
            <a:ext cx="2851800" cy="97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
        <p:nvSpPr>
          <p:cNvPr id="871" name="Google Shape;871;p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Poppins"/>
              <a:buNone/>
              <a:defRPr b="0">
                <a:solidFill>
                  <a:srgbClr val="FFFFFF"/>
                </a:solidFill>
                <a:latin typeface="Dosis"/>
                <a:ea typeface="Dosis"/>
                <a:cs typeface="Dosis"/>
                <a:sym typeface="Dosis"/>
              </a:defRPr>
            </a:lvl1pPr>
            <a:lvl2pPr lvl="1"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2pPr>
            <a:lvl3pPr lvl="2"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3pPr>
            <a:lvl4pPr lvl="3"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4pPr>
            <a:lvl5pPr lvl="4"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5pPr>
            <a:lvl6pPr lvl="5"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6pPr>
            <a:lvl7pPr lvl="6"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7pPr>
            <a:lvl8pPr lvl="7"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8pPr>
            <a:lvl9pPr lvl="8" rtl="0">
              <a:spcBef>
                <a:spcPts val="0"/>
              </a:spcBef>
              <a:spcAft>
                <a:spcPts val="0"/>
              </a:spcAft>
              <a:buClr>
                <a:schemeClr val="accent1"/>
              </a:buClr>
              <a:buSzPts val="3000"/>
              <a:buFont typeface="Poppins"/>
              <a:buNone/>
              <a:defRPr b="1">
                <a:solidFill>
                  <a:schemeClr val="accent1"/>
                </a:solidFill>
                <a:latin typeface="Poppins"/>
                <a:ea typeface="Poppins"/>
                <a:cs typeface="Poppins"/>
                <a:sym typeface="Poppins"/>
              </a:defRPr>
            </a:lvl9pPr>
          </a:lstStyle>
          <a:p/>
        </p:txBody>
      </p:sp>
      <p:sp>
        <p:nvSpPr>
          <p:cNvPr id="872" name="Google Shape;872;p5"/>
          <p:cNvSpPr txBox="1"/>
          <p:nvPr>
            <p:ph idx="3" type="subTitle"/>
          </p:nvPr>
        </p:nvSpPr>
        <p:spPr>
          <a:xfrm>
            <a:off x="5552838" y="3112283"/>
            <a:ext cx="1619700" cy="356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Mountains of Christmas"/>
              <a:buNone/>
              <a:defRPr sz="2000">
                <a:latin typeface="Dosis"/>
                <a:ea typeface="Dosis"/>
                <a:cs typeface="Dosis"/>
                <a:sym typeface="Dosis"/>
              </a:defRPr>
            </a:lvl1pPr>
            <a:lvl2pPr lvl="1" rtl="0" algn="ctr">
              <a:spcBef>
                <a:spcPts val="0"/>
              </a:spcBef>
              <a:spcAft>
                <a:spcPts val="0"/>
              </a:spcAft>
              <a:buSzPts val="2400"/>
              <a:buFont typeface="Mountains of Christmas"/>
              <a:buNone/>
              <a:defRPr b="1" sz="2400">
                <a:latin typeface="Mountains of Christmas"/>
                <a:ea typeface="Mountains of Christmas"/>
                <a:cs typeface="Mountains of Christmas"/>
                <a:sym typeface="Mountains of Christmas"/>
              </a:defRPr>
            </a:lvl2pPr>
            <a:lvl3pPr lvl="2"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3pPr>
            <a:lvl4pPr lvl="3"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4pPr>
            <a:lvl5pPr lvl="4"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5pPr>
            <a:lvl6pPr lvl="5"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6pPr>
            <a:lvl7pPr lvl="6"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7pPr>
            <a:lvl8pPr lvl="7" rtl="0" algn="ctr">
              <a:spcBef>
                <a:spcPts val="1600"/>
              </a:spcBef>
              <a:spcAft>
                <a:spcPts val="0"/>
              </a:spcAft>
              <a:buSzPts val="2400"/>
              <a:buFont typeface="Mountains of Christmas"/>
              <a:buNone/>
              <a:defRPr b="1" sz="2400">
                <a:latin typeface="Mountains of Christmas"/>
                <a:ea typeface="Mountains of Christmas"/>
                <a:cs typeface="Mountains of Christmas"/>
                <a:sym typeface="Mountains of Christmas"/>
              </a:defRPr>
            </a:lvl8pPr>
            <a:lvl9pPr lvl="8" rtl="0" algn="ctr">
              <a:spcBef>
                <a:spcPts val="1600"/>
              </a:spcBef>
              <a:spcAft>
                <a:spcPts val="1600"/>
              </a:spcAft>
              <a:buSzPts val="2400"/>
              <a:buFont typeface="Mountains of Christmas"/>
              <a:buNone/>
              <a:defRPr b="1" sz="2400">
                <a:latin typeface="Mountains of Christmas"/>
                <a:ea typeface="Mountains of Christmas"/>
                <a:cs typeface="Mountains of Christmas"/>
                <a:sym typeface="Mountains of Christmas"/>
              </a:defRPr>
            </a:lvl9pPr>
          </a:lstStyle>
          <a:p/>
        </p:txBody>
      </p:sp>
      <p:sp>
        <p:nvSpPr>
          <p:cNvPr id="873" name="Google Shape;873;p5"/>
          <p:cNvSpPr txBox="1"/>
          <p:nvPr>
            <p:ph idx="4" type="subTitle"/>
          </p:nvPr>
        </p:nvSpPr>
        <p:spPr>
          <a:xfrm>
            <a:off x="4936788" y="3630225"/>
            <a:ext cx="2851800" cy="97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Hind Siliguri Medium"/>
              <a:buNone/>
              <a:defRPr>
                <a:latin typeface="Nunito"/>
                <a:ea typeface="Nunito"/>
                <a:cs typeface="Nunito"/>
                <a:sym typeface="Nunito"/>
              </a:defRPr>
            </a:lvl1pPr>
            <a:lvl2pPr lvl="1"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2pPr>
            <a:lvl3pPr lvl="2"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3pPr>
            <a:lvl4pPr lvl="3"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4pPr>
            <a:lvl5pPr lvl="4"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5pPr>
            <a:lvl6pPr lvl="5"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6pPr>
            <a:lvl7pPr lvl="6"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7pPr>
            <a:lvl8pPr lvl="7"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8pPr>
            <a:lvl9pPr lvl="8" rtl="0" algn="ctr">
              <a:lnSpc>
                <a:spcPct val="100000"/>
              </a:lnSpc>
              <a:spcBef>
                <a:spcPts val="0"/>
              </a:spcBef>
              <a:spcAft>
                <a:spcPts val="0"/>
              </a:spcAft>
              <a:buSzPts val="1600"/>
              <a:buFont typeface="Hind Siliguri Medium"/>
              <a:buNone/>
              <a:defRPr sz="1600">
                <a:latin typeface="Hind Siliguri Medium"/>
                <a:ea typeface="Hind Siliguri Medium"/>
                <a:cs typeface="Hind Siliguri Medium"/>
                <a:sym typeface="Hind Siliguri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4" name="Shape 874"/>
        <p:cNvGrpSpPr/>
        <p:nvPr/>
      </p:nvGrpSpPr>
      <p:grpSpPr>
        <a:xfrm>
          <a:off x="0" y="0"/>
          <a:ext cx="0" cy="0"/>
          <a:chOff x="0" y="0"/>
          <a:chExt cx="0" cy="0"/>
        </a:xfrm>
      </p:grpSpPr>
      <p:grpSp>
        <p:nvGrpSpPr>
          <p:cNvPr id="875" name="Google Shape;875;p6"/>
          <p:cNvGrpSpPr/>
          <p:nvPr/>
        </p:nvGrpSpPr>
        <p:grpSpPr>
          <a:xfrm>
            <a:off x="-31525" y="-228650"/>
            <a:ext cx="9175500" cy="6099300"/>
            <a:chOff x="-31525" y="-228650"/>
            <a:chExt cx="9175500" cy="6099300"/>
          </a:xfrm>
        </p:grpSpPr>
        <p:sp>
          <p:nvSpPr>
            <p:cNvPr id="876" name="Google Shape;876;p6"/>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6"/>
            <p:cNvGrpSpPr/>
            <p:nvPr/>
          </p:nvGrpSpPr>
          <p:grpSpPr>
            <a:xfrm>
              <a:off x="-10" y="-228620"/>
              <a:ext cx="9143697" cy="6099216"/>
              <a:chOff x="238125" y="471975"/>
              <a:chExt cx="7132925" cy="4757950"/>
            </a:xfrm>
          </p:grpSpPr>
          <p:sp>
            <p:nvSpPr>
              <p:cNvPr id="878" name="Google Shape;878;p6"/>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6"/>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6"/>
            <p:cNvGrpSpPr/>
            <p:nvPr/>
          </p:nvGrpSpPr>
          <p:grpSpPr>
            <a:xfrm>
              <a:off x="201120" y="-173787"/>
              <a:ext cx="8824055" cy="6026084"/>
              <a:chOff x="395025" y="514750"/>
              <a:chExt cx="6883575" cy="4700900"/>
            </a:xfrm>
          </p:grpSpPr>
          <p:sp>
            <p:nvSpPr>
              <p:cNvPr id="883" name="Google Shape;883;p6"/>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3" name="Google Shape;1063;p6"/>
          <p:cNvGrpSpPr/>
          <p:nvPr/>
        </p:nvGrpSpPr>
        <p:grpSpPr>
          <a:xfrm flipH="1">
            <a:off x="274813" y="285764"/>
            <a:ext cx="8605925" cy="4712003"/>
            <a:chOff x="274813" y="285764"/>
            <a:chExt cx="8605925" cy="4712003"/>
          </a:xfrm>
        </p:grpSpPr>
        <p:sp>
          <p:nvSpPr>
            <p:cNvPr id="1064" name="Google Shape;1064;p6"/>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6"/>
            <p:cNvGrpSpPr/>
            <p:nvPr/>
          </p:nvGrpSpPr>
          <p:grpSpPr>
            <a:xfrm>
              <a:off x="275106" y="285764"/>
              <a:ext cx="858544" cy="356719"/>
              <a:chOff x="219125" y="484675"/>
              <a:chExt cx="1622650" cy="674200"/>
            </a:xfrm>
          </p:grpSpPr>
          <p:sp>
            <p:nvSpPr>
              <p:cNvPr id="1066" name="Google Shape;1066;p6"/>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1067" name="Google Shape;1067;p6"/>
              <p:cNvGrpSpPr/>
              <p:nvPr/>
            </p:nvGrpSpPr>
            <p:grpSpPr>
              <a:xfrm>
                <a:off x="219125" y="484675"/>
                <a:ext cx="1622650" cy="674200"/>
                <a:chOff x="219125" y="484675"/>
                <a:chExt cx="1622650" cy="674200"/>
              </a:xfrm>
            </p:grpSpPr>
            <p:sp>
              <p:nvSpPr>
                <p:cNvPr id="1068" name="Google Shape;1068;p6"/>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6"/>
            <p:cNvGrpSpPr/>
            <p:nvPr/>
          </p:nvGrpSpPr>
          <p:grpSpPr>
            <a:xfrm>
              <a:off x="8381813" y="4276523"/>
              <a:ext cx="498909" cy="721242"/>
              <a:chOff x="8233275" y="1900925"/>
              <a:chExt cx="753525" cy="1089325"/>
            </a:xfrm>
          </p:grpSpPr>
          <p:sp>
            <p:nvSpPr>
              <p:cNvPr id="1072" name="Google Shape;1072;p6"/>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1073" name="Google Shape;1073;p6"/>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6"/>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6"/>
            <p:cNvGrpSpPr/>
            <p:nvPr/>
          </p:nvGrpSpPr>
          <p:grpSpPr>
            <a:xfrm>
              <a:off x="274834" y="4514403"/>
              <a:ext cx="438102" cy="483364"/>
              <a:chOff x="6715777" y="3950739"/>
              <a:chExt cx="586325" cy="646900"/>
            </a:xfrm>
          </p:grpSpPr>
          <p:sp>
            <p:nvSpPr>
              <p:cNvPr id="1078" name="Google Shape;1078;p6"/>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1079" name="Google Shape;1079;p6"/>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1080" name="Google Shape;1080;p6"/>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6"/>
            <p:cNvGrpSpPr/>
            <p:nvPr/>
          </p:nvGrpSpPr>
          <p:grpSpPr>
            <a:xfrm>
              <a:off x="8082452" y="285774"/>
              <a:ext cx="498898" cy="708105"/>
              <a:chOff x="8082452" y="285774"/>
              <a:chExt cx="498898" cy="708105"/>
            </a:xfrm>
          </p:grpSpPr>
          <p:grpSp>
            <p:nvGrpSpPr>
              <p:cNvPr id="1086" name="Google Shape;1086;p6"/>
              <p:cNvGrpSpPr/>
              <p:nvPr/>
            </p:nvGrpSpPr>
            <p:grpSpPr>
              <a:xfrm>
                <a:off x="8082452" y="285774"/>
                <a:ext cx="498898" cy="708105"/>
                <a:chOff x="7865075" y="285763"/>
                <a:chExt cx="716293" cy="1016662"/>
              </a:xfrm>
            </p:grpSpPr>
            <p:sp>
              <p:nvSpPr>
                <p:cNvPr id="1087" name="Google Shape;1087;p6"/>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1088" name="Google Shape;1088;p6"/>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6"/>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6"/>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6" name="Shape 1096"/>
        <p:cNvGrpSpPr/>
        <p:nvPr/>
      </p:nvGrpSpPr>
      <p:grpSpPr>
        <a:xfrm>
          <a:off x="0" y="0"/>
          <a:ext cx="0" cy="0"/>
          <a:chOff x="0" y="0"/>
          <a:chExt cx="0" cy="0"/>
        </a:xfrm>
      </p:grpSpPr>
      <p:grpSp>
        <p:nvGrpSpPr>
          <p:cNvPr id="1097" name="Google Shape;1097;p7"/>
          <p:cNvGrpSpPr/>
          <p:nvPr/>
        </p:nvGrpSpPr>
        <p:grpSpPr>
          <a:xfrm>
            <a:off x="-31525" y="-228650"/>
            <a:ext cx="9175500" cy="6099300"/>
            <a:chOff x="-31525" y="-228650"/>
            <a:chExt cx="9175500" cy="6099300"/>
          </a:xfrm>
        </p:grpSpPr>
        <p:sp>
          <p:nvSpPr>
            <p:cNvPr id="1098" name="Google Shape;1098;p7"/>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7"/>
            <p:cNvGrpSpPr/>
            <p:nvPr/>
          </p:nvGrpSpPr>
          <p:grpSpPr>
            <a:xfrm>
              <a:off x="-10" y="-228620"/>
              <a:ext cx="9143697" cy="6099216"/>
              <a:chOff x="238125" y="471975"/>
              <a:chExt cx="7132925" cy="4757950"/>
            </a:xfrm>
          </p:grpSpPr>
          <p:sp>
            <p:nvSpPr>
              <p:cNvPr id="1100" name="Google Shape;1100;p7"/>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7"/>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7"/>
            <p:cNvGrpSpPr/>
            <p:nvPr/>
          </p:nvGrpSpPr>
          <p:grpSpPr>
            <a:xfrm>
              <a:off x="201120" y="-173787"/>
              <a:ext cx="8824055" cy="6026084"/>
              <a:chOff x="395025" y="514750"/>
              <a:chExt cx="6883575" cy="4700900"/>
            </a:xfrm>
          </p:grpSpPr>
          <p:sp>
            <p:nvSpPr>
              <p:cNvPr id="1105" name="Google Shape;1105;p7"/>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5" name="Google Shape;1285;p7"/>
          <p:cNvGrpSpPr/>
          <p:nvPr/>
        </p:nvGrpSpPr>
        <p:grpSpPr>
          <a:xfrm flipH="1" rot="10800000">
            <a:off x="274813" y="285764"/>
            <a:ext cx="8605925" cy="4712003"/>
            <a:chOff x="274813" y="285764"/>
            <a:chExt cx="8605925" cy="4712003"/>
          </a:xfrm>
        </p:grpSpPr>
        <p:sp>
          <p:nvSpPr>
            <p:cNvPr id="1286" name="Google Shape;1286;p7"/>
            <p:cNvSpPr/>
            <p:nvPr/>
          </p:nvSpPr>
          <p:spPr>
            <a:xfrm>
              <a:off x="851147" y="503675"/>
              <a:ext cx="201200" cy="2013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7"/>
            <p:cNvGrpSpPr/>
            <p:nvPr/>
          </p:nvGrpSpPr>
          <p:grpSpPr>
            <a:xfrm>
              <a:off x="275106" y="285764"/>
              <a:ext cx="858544" cy="356719"/>
              <a:chOff x="219125" y="484675"/>
              <a:chExt cx="1622650" cy="674200"/>
            </a:xfrm>
          </p:grpSpPr>
          <p:sp>
            <p:nvSpPr>
              <p:cNvPr id="1288" name="Google Shape;1288;p7"/>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1289" name="Google Shape;1289;p7"/>
              <p:cNvGrpSpPr/>
              <p:nvPr/>
            </p:nvGrpSpPr>
            <p:grpSpPr>
              <a:xfrm>
                <a:off x="219125" y="484675"/>
                <a:ext cx="1622650" cy="674200"/>
                <a:chOff x="219125" y="484675"/>
                <a:chExt cx="1622650" cy="674200"/>
              </a:xfrm>
            </p:grpSpPr>
            <p:sp>
              <p:nvSpPr>
                <p:cNvPr id="1290" name="Google Shape;1290;p7"/>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3" name="Google Shape;1293;p7"/>
            <p:cNvGrpSpPr/>
            <p:nvPr/>
          </p:nvGrpSpPr>
          <p:grpSpPr>
            <a:xfrm>
              <a:off x="8381813" y="4276523"/>
              <a:ext cx="498909" cy="721242"/>
              <a:chOff x="8233275" y="1900925"/>
              <a:chExt cx="753525" cy="1089325"/>
            </a:xfrm>
          </p:grpSpPr>
          <p:sp>
            <p:nvSpPr>
              <p:cNvPr id="1294" name="Google Shape;1294;p7"/>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1295" name="Google Shape;1295;p7"/>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7"/>
            <p:cNvSpPr/>
            <p:nvPr/>
          </p:nvSpPr>
          <p:spPr>
            <a:xfrm>
              <a:off x="8679538" y="5036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7"/>
            <p:cNvGrpSpPr/>
            <p:nvPr/>
          </p:nvGrpSpPr>
          <p:grpSpPr>
            <a:xfrm>
              <a:off x="274834" y="4514403"/>
              <a:ext cx="438102" cy="483364"/>
              <a:chOff x="6715777" y="3950739"/>
              <a:chExt cx="586325" cy="646900"/>
            </a:xfrm>
          </p:grpSpPr>
          <p:sp>
            <p:nvSpPr>
              <p:cNvPr id="1300" name="Google Shape;1300;p7"/>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1301" name="Google Shape;1301;p7"/>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1302" name="Google Shape;1302;p7"/>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7"/>
            <p:cNvGrpSpPr/>
            <p:nvPr/>
          </p:nvGrpSpPr>
          <p:grpSpPr>
            <a:xfrm>
              <a:off x="8082452" y="285774"/>
              <a:ext cx="498898" cy="708105"/>
              <a:chOff x="8082452" y="285774"/>
              <a:chExt cx="498898" cy="708105"/>
            </a:xfrm>
          </p:grpSpPr>
          <p:grpSp>
            <p:nvGrpSpPr>
              <p:cNvPr id="1308" name="Google Shape;1308;p7"/>
              <p:cNvGrpSpPr/>
              <p:nvPr/>
            </p:nvGrpSpPr>
            <p:grpSpPr>
              <a:xfrm>
                <a:off x="8082452" y="285774"/>
                <a:ext cx="498898" cy="708105"/>
                <a:chOff x="7865075" y="285763"/>
                <a:chExt cx="716293" cy="1016662"/>
              </a:xfrm>
            </p:grpSpPr>
            <p:sp>
              <p:nvSpPr>
                <p:cNvPr id="1309" name="Google Shape;1309;p7"/>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1310" name="Google Shape;1310;p7"/>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7"/>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7"/>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
            <p:cNvSpPr/>
            <p:nvPr/>
          </p:nvSpPr>
          <p:spPr>
            <a:xfrm>
              <a:off x="274813" y="44265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
          <p:cNvSpPr txBox="1"/>
          <p:nvPr>
            <p:ph idx="1" type="body"/>
          </p:nvPr>
        </p:nvSpPr>
        <p:spPr>
          <a:xfrm>
            <a:off x="713225" y="1385625"/>
            <a:ext cx="3858900" cy="3318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3"/>
              </a:buClr>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18" name="Google Shape;1318;p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9" name="Shape 1319"/>
        <p:cNvGrpSpPr/>
        <p:nvPr/>
      </p:nvGrpSpPr>
      <p:grpSpPr>
        <a:xfrm>
          <a:off x="0" y="0"/>
          <a:ext cx="0" cy="0"/>
          <a:chOff x="0" y="0"/>
          <a:chExt cx="0" cy="0"/>
        </a:xfrm>
      </p:grpSpPr>
      <p:grpSp>
        <p:nvGrpSpPr>
          <p:cNvPr id="1320" name="Google Shape;1320;p8"/>
          <p:cNvGrpSpPr/>
          <p:nvPr/>
        </p:nvGrpSpPr>
        <p:grpSpPr>
          <a:xfrm>
            <a:off x="-31525" y="-228650"/>
            <a:ext cx="9175500" cy="6099300"/>
            <a:chOff x="-31525" y="-228650"/>
            <a:chExt cx="9175500" cy="6099300"/>
          </a:xfrm>
        </p:grpSpPr>
        <p:sp>
          <p:nvSpPr>
            <p:cNvPr id="1321" name="Google Shape;1321;p8"/>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8"/>
            <p:cNvGrpSpPr/>
            <p:nvPr/>
          </p:nvGrpSpPr>
          <p:grpSpPr>
            <a:xfrm>
              <a:off x="-10" y="-228620"/>
              <a:ext cx="9143697" cy="6099216"/>
              <a:chOff x="238125" y="471975"/>
              <a:chExt cx="7132925" cy="4757950"/>
            </a:xfrm>
          </p:grpSpPr>
          <p:sp>
            <p:nvSpPr>
              <p:cNvPr id="1323" name="Google Shape;1323;p8"/>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8"/>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8"/>
            <p:cNvGrpSpPr/>
            <p:nvPr/>
          </p:nvGrpSpPr>
          <p:grpSpPr>
            <a:xfrm>
              <a:off x="201120" y="-173787"/>
              <a:ext cx="8824055" cy="6026084"/>
              <a:chOff x="395025" y="514750"/>
              <a:chExt cx="6883575" cy="4700900"/>
            </a:xfrm>
          </p:grpSpPr>
          <p:sp>
            <p:nvSpPr>
              <p:cNvPr id="1328" name="Google Shape;1328;p8"/>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8" name="Google Shape;1508;p8"/>
          <p:cNvGrpSpPr/>
          <p:nvPr/>
        </p:nvGrpSpPr>
        <p:grpSpPr>
          <a:xfrm>
            <a:off x="-1670858" y="-940294"/>
            <a:ext cx="10475591" cy="7640903"/>
            <a:chOff x="-1670858" y="-940294"/>
            <a:chExt cx="10475591" cy="7640903"/>
          </a:xfrm>
        </p:grpSpPr>
        <p:grpSp>
          <p:nvGrpSpPr>
            <p:cNvPr id="1509" name="Google Shape;1509;p8"/>
            <p:cNvGrpSpPr/>
            <p:nvPr/>
          </p:nvGrpSpPr>
          <p:grpSpPr>
            <a:xfrm>
              <a:off x="446775" y="904123"/>
              <a:ext cx="532885" cy="531529"/>
              <a:chOff x="3425939" y="1163662"/>
              <a:chExt cx="1615294" cy="1611183"/>
            </a:xfrm>
          </p:grpSpPr>
          <p:sp>
            <p:nvSpPr>
              <p:cNvPr id="1510" name="Google Shape;1510;p8"/>
              <p:cNvSpPr/>
              <p:nvPr/>
            </p:nvSpPr>
            <p:spPr>
              <a:xfrm>
                <a:off x="3425939" y="1163662"/>
                <a:ext cx="1615285" cy="1611166"/>
              </a:xfrm>
              <a:custGeom>
                <a:rect b="b" l="l" r="r" t="t"/>
                <a:pathLst>
                  <a:path extrusionOk="0" h="11734" w="11764">
                    <a:moveTo>
                      <a:pt x="5882" y="0"/>
                    </a:moveTo>
                    <a:cubicBezTo>
                      <a:pt x="2627" y="0"/>
                      <a:pt x="0" y="2627"/>
                      <a:pt x="0" y="5852"/>
                    </a:cubicBezTo>
                    <a:cubicBezTo>
                      <a:pt x="0" y="9107"/>
                      <a:pt x="2627" y="11734"/>
                      <a:pt x="5882" y="11734"/>
                    </a:cubicBezTo>
                    <a:cubicBezTo>
                      <a:pt x="9109" y="11734"/>
                      <a:pt x="11764" y="9107"/>
                      <a:pt x="11764" y="5852"/>
                    </a:cubicBezTo>
                    <a:cubicBezTo>
                      <a:pt x="11764" y="2627"/>
                      <a:pt x="9109" y="0"/>
                      <a:pt x="5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3755205" y="2434732"/>
                <a:ext cx="1011544" cy="340111"/>
              </a:xfrm>
              <a:custGeom>
                <a:rect b="b" l="l" r="r" t="t"/>
                <a:pathLst>
                  <a:path extrusionOk="0" h="2477" w="7367">
                    <a:moveTo>
                      <a:pt x="3240" y="0"/>
                    </a:moveTo>
                    <a:cubicBezTo>
                      <a:pt x="2996" y="0"/>
                      <a:pt x="2755" y="22"/>
                      <a:pt x="2513" y="78"/>
                    </a:cubicBezTo>
                    <a:cubicBezTo>
                      <a:pt x="2029" y="193"/>
                      <a:pt x="1600" y="364"/>
                      <a:pt x="1173" y="592"/>
                    </a:cubicBezTo>
                    <a:cubicBezTo>
                      <a:pt x="773" y="821"/>
                      <a:pt x="400" y="1106"/>
                      <a:pt x="1" y="1307"/>
                    </a:cubicBezTo>
                    <a:cubicBezTo>
                      <a:pt x="972" y="2050"/>
                      <a:pt x="2171" y="2477"/>
                      <a:pt x="3484" y="2477"/>
                    </a:cubicBezTo>
                    <a:cubicBezTo>
                      <a:pt x="4969" y="2477"/>
                      <a:pt x="6339" y="1906"/>
                      <a:pt x="7367" y="992"/>
                    </a:cubicBezTo>
                    <a:cubicBezTo>
                      <a:pt x="6711" y="736"/>
                      <a:pt x="6054" y="451"/>
                      <a:pt x="5341" y="250"/>
                    </a:cubicBezTo>
                    <a:cubicBezTo>
                      <a:pt x="4912" y="135"/>
                      <a:pt x="4455" y="78"/>
                      <a:pt x="3998" y="51"/>
                    </a:cubicBezTo>
                    <a:cubicBezTo>
                      <a:pt x="3739" y="22"/>
                      <a:pt x="3488" y="0"/>
                      <a:pt x="3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3884825" y="1163662"/>
                <a:ext cx="627358" cy="171634"/>
              </a:xfrm>
              <a:custGeom>
                <a:rect b="b" l="l" r="r" t="t"/>
                <a:pathLst>
                  <a:path extrusionOk="0" h="1250" w="4569">
                    <a:moveTo>
                      <a:pt x="2540" y="0"/>
                    </a:moveTo>
                    <a:cubicBezTo>
                      <a:pt x="1626" y="0"/>
                      <a:pt x="770" y="199"/>
                      <a:pt x="0" y="571"/>
                    </a:cubicBezTo>
                    <a:cubicBezTo>
                      <a:pt x="321" y="942"/>
                      <a:pt x="622" y="1249"/>
                      <a:pt x="1163" y="1249"/>
                    </a:cubicBezTo>
                    <a:cubicBezTo>
                      <a:pt x="1245" y="1249"/>
                      <a:pt x="1333" y="1242"/>
                      <a:pt x="1428" y="1227"/>
                    </a:cubicBezTo>
                    <a:cubicBezTo>
                      <a:pt x="2227" y="1113"/>
                      <a:pt x="2969" y="770"/>
                      <a:pt x="3739" y="628"/>
                    </a:cubicBezTo>
                    <a:cubicBezTo>
                      <a:pt x="4054" y="542"/>
                      <a:pt x="4340" y="485"/>
                      <a:pt x="4568" y="370"/>
                    </a:cubicBezTo>
                    <a:cubicBezTo>
                      <a:pt x="3940" y="115"/>
                      <a:pt x="3255" y="0"/>
                      <a:pt x="2540" y="0"/>
                    </a:cubicBez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4002361" y="2594423"/>
                <a:ext cx="635184" cy="180422"/>
              </a:xfrm>
              <a:custGeom>
                <a:rect b="b" l="l" r="r" t="t"/>
                <a:pathLst>
                  <a:path extrusionOk="0" h="1314" w="4626">
                    <a:moveTo>
                      <a:pt x="2856" y="0"/>
                    </a:moveTo>
                    <a:cubicBezTo>
                      <a:pt x="1999" y="0"/>
                      <a:pt x="1086" y="172"/>
                      <a:pt x="400" y="715"/>
                    </a:cubicBezTo>
                    <a:cubicBezTo>
                      <a:pt x="286" y="829"/>
                      <a:pt x="142" y="971"/>
                      <a:pt x="1" y="1058"/>
                    </a:cubicBezTo>
                    <a:cubicBezTo>
                      <a:pt x="542" y="1229"/>
                      <a:pt x="1086" y="1314"/>
                      <a:pt x="1684" y="1314"/>
                    </a:cubicBezTo>
                    <a:cubicBezTo>
                      <a:pt x="2769" y="1314"/>
                      <a:pt x="3769" y="1028"/>
                      <a:pt x="4626" y="514"/>
                    </a:cubicBezTo>
                    <a:cubicBezTo>
                      <a:pt x="4055" y="286"/>
                      <a:pt x="3511" y="0"/>
                      <a:pt x="2856" y="0"/>
                    </a:cubicBez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3469191" y="1379100"/>
                <a:ext cx="780181" cy="1174116"/>
              </a:xfrm>
              <a:custGeom>
                <a:rect b="b" l="l" r="r" t="t"/>
                <a:pathLst>
                  <a:path extrusionOk="0" h="8551" w="5682">
                    <a:moveTo>
                      <a:pt x="1912" y="1"/>
                    </a:moveTo>
                    <a:cubicBezTo>
                      <a:pt x="1771" y="1"/>
                      <a:pt x="1657" y="1"/>
                      <a:pt x="1513" y="30"/>
                    </a:cubicBezTo>
                    <a:cubicBezTo>
                      <a:pt x="828" y="686"/>
                      <a:pt x="314" y="1485"/>
                      <a:pt x="1" y="2399"/>
                    </a:cubicBezTo>
                    <a:cubicBezTo>
                      <a:pt x="115" y="2570"/>
                      <a:pt x="229" y="2771"/>
                      <a:pt x="257" y="3000"/>
                    </a:cubicBezTo>
                    <a:cubicBezTo>
                      <a:pt x="343" y="3312"/>
                      <a:pt x="257" y="3628"/>
                      <a:pt x="229" y="3941"/>
                    </a:cubicBezTo>
                    <a:cubicBezTo>
                      <a:pt x="229" y="4313"/>
                      <a:pt x="314" y="4655"/>
                      <a:pt x="428" y="4998"/>
                    </a:cubicBezTo>
                    <a:cubicBezTo>
                      <a:pt x="599" y="5398"/>
                      <a:pt x="770" y="5683"/>
                      <a:pt x="1170" y="5855"/>
                    </a:cubicBezTo>
                    <a:cubicBezTo>
                      <a:pt x="1284" y="5912"/>
                      <a:pt x="1399" y="5912"/>
                      <a:pt x="1542" y="5996"/>
                    </a:cubicBezTo>
                    <a:cubicBezTo>
                      <a:pt x="1771" y="6168"/>
                      <a:pt x="1828" y="6483"/>
                      <a:pt x="1885" y="6739"/>
                    </a:cubicBezTo>
                    <a:cubicBezTo>
                      <a:pt x="1970" y="7168"/>
                      <a:pt x="2027" y="7568"/>
                      <a:pt x="2113" y="7967"/>
                    </a:cubicBezTo>
                    <a:cubicBezTo>
                      <a:pt x="2141" y="8109"/>
                      <a:pt x="2171" y="8452"/>
                      <a:pt x="2285" y="8509"/>
                    </a:cubicBezTo>
                    <a:cubicBezTo>
                      <a:pt x="2335" y="8538"/>
                      <a:pt x="2383" y="8551"/>
                      <a:pt x="2429" y="8551"/>
                    </a:cubicBezTo>
                    <a:cubicBezTo>
                      <a:pt x="2740" y="8551"/>
                      <a:pt x="2924" y="7938"/>
                      <a:pt x="2997" y="7739"/>
                    </a:cubicBezTo>
                    <a:cubicBezTo>
                      <a:pt x="3169" y="7138"/>
                      <a:pt x="3941" y="6339"/>
                      <a:pt x="3712" y="5711"/>
                    </a:cubicBezTo>
                    <a:cubicBezTo>
                      <a:pt x="3568" y="5254"/>
                      <a:pt x="2826" y="5197"/>
                      <a:pt x="2399" y="5025"/>
                    </a:cubicBezTo>
                    <a:cubicBezTo>
                      <a:pt x="2342" y="4998"/>
                      <a:pt x="2342" y="4941"/>
                      <a:pt x="2342" y="4854"/>
                    </a:cubicBezTo>
                    <a:cubicBezTo>
                      <a:pt x="2456" y="4055"/>
                      <a:pt x="1970" y="2885"/>
                      <a:pt x="2769" y="2314"/>
                    </a:cubicBezTo>
                    <a:cubicBezTo>
                      <a:pt x="3048" y="2111"/>
                      <a:pt x="3368" y="2066"/>
                      <a:pt x="3696" y="2066"/>
                    </a:cubicBezTo>
                    <a:cubicBezTo>
                      <a:pt x="3958" y="2066"/>
                      <a:pt x="4225" y="2094"/>
                      <a:pt x="4482" y="2094"/>
                    </a:cubicBezTo>
                    <a:cubicBezTo>
                      <a:pt x="4629" y="2094"/>
                      <a:pt x="4773" y="2085"/>
                      <a:pt x="4911" y="2056"/>
                    </a:cubicBezTo>
                    <a:cubicBezTo>
                      <a:pt x="5681" y="1915"/>
                      <a:pt x="5396" y="1572"/>
                      <a:pt x="4882" y="1371"/>
                    </a:cubicBezTo>
                    <a:cubicBezTo>
                      <a:pt x="4569" y="1257"/>
                      <a:pt x="4254" y="1200"/>
                      <a:pt x="3911" y="1085"/>
                    </a:cubicBezTo>
                    <a:cubicBezTo>
                      <a:pt x="3655" y="1001"/>
                      <a:pt x="3454" y="914"/>
                      <a:pt x="3226" y="743"/>
                    </a:cubicBezTo>
                    <a:cubicBezTo>
                      <a:pt x="2769" y="430"/>
                      <a:pt x="2541" y="30"/>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4308148" y="1386927"/>
                <a:ext cx="733085" cy="1083905"/>
              </a:xfrm>
              <a:custGeom>
                <a:rect b="b" l="l" r="r" t="t"/>
                <a:pathLst>
                  <a:path extrusionOk="0" h="7894" w="5339">
                    <a:moveTo>
                      <a:pt x="3511" y="1"/>
                    </a:moveTo>
                    <a:cubicBezTo>
                      <a:pt x="3226" y="202"/>
                      <a:pt x="2913" y="316"/>
                      <a:pt x="2598" y="515"/>
                    </a:cubicBezTo>
                    <a:cubicBezTo>
                      <a:pt x="2113" y="773"/>
                      <a:pt x="2084" y="1001"/>
                      <a:pt x="1942" y="1485"/>
                    </a:cubicBezTo>
                    <a:cubicBezTo>
                      <a:pt x="1855" y="1743"/>
                      <a:pt x="1942" y="1686"/>
                      <a:pt x="1798" y="1885"/>
                    </a:cubicBezTo>
                    <a:cubicBezTo>
                      <a:pt x="1599" y="2285"/>
                      <a:pt x="1143" y="2486"/>
                      <a:pt x="827" y="2771"/>
                    </a:cubicBezTo>
                    <a:cubicBezTo>
                      <a:pt x="743" y="2828"/>
                      <a:pt x="1" y="3484"/>
                      <a:pt x="599" y="3571"/>
                    </a:cubicBezTo>
                    <a:cubicBezTo>
                      <a:pt x="606" y="3572"/>
                      <a:pt x="614" y="3572"/>
                      <a:pt x="621" y="3572"/>
                    </a:cubicBezTo>
                    <a:cubicBezTo>
                      <a:pt x="799" y="3572"/>
                      <a:pt x="1119" y="3282"/>
                      <a:pt x="1257" y="3198"/>
                    </a:cubicBezTo>
                    <a:cubicBezTo>
                      <a:pt x="1553" y="3029"/>
                      <a:pt x="2005" y="2829"/>
                      <a:pt x="2417" y="2829"/>
                    </a:cubicBezTo>
                    <a:cubicBezTo>
                      <a:pt x="2561" y="2829"/>
                      <a:pt x="2700" y="2854"/>
                      <a:pt x="2826" y="2913"/>
                    </a:cubicBezTo>
                    <a:cubicBezTo>
                      <a:pt x="3283" y="3114"/>
                      <a:pt x="3226" y="3655"/>
                      <a:pt x="2940" y="3970"/>
                    </a:cubicBezTo>
                    <a:cubicBezTo>
                      <a:pt x="2426" y="4512"/>
                      <a:pt x="1542" y="4340"/>
                      <a:pt x="999" y="4770"/>
                    </a:cubicBezTo>
                    <a:cubicBezTo>
                      <a:pt x="256" y="5311"/>
                      <a:pt x="1341" y="6140"/>
                      <a:pt x="1599" y="6654"/>
                    </a:cubicBezTo>
                    <a:cubicBezTo>
                      <a:pt x="1758" y="6928"/>
                      <a:pt x="1991" y="7893"/>
                      <a:pt x="2354" y="7893"/>
                    </a:cubicBezTo>
                    <a:cubicBezTo>
                      <a:pt x="2446" y="7893"/>
                      <a:pt x="2546" y="7832"/>
                      <a:pt x="2655" y="7682"/>
                    </a:cubicBezTo>
                    <a:cubicBezTo>
                      <a:pt x="2856" y="7424"/>
                      <a:pt x="2913" y="7111"/>
                      <a:pt x="3054" y="6853"/>
                    </a:cubicBezTo>
                    <a:cubicBezTo>
                      <a:pt x="3255" y="6426"/>
                      <a:pt x="3598" y="6140"/>
                      <a:pt x="3968" y="5882"/>
                    </a:cubicBezTo>
                    <a:cubicBezTo>
                      <a:pt x="4425" y="5569"/>
                      <a:pt x="4882" y="5284"/>
                      <a:pt x="5281" y="4884"/>
                    </a:cubicBezTo>
                    <a:cubicBezTo>
                      <a:pt x="5311" y="4683"/>
                      <a:pt x="5339" y="4455"/>
                      <a:pt x="5339" y="4226"/>
                    </a:cubicBezTo>
                    <a:cubicBezTo>
                      <a:pt x="5339" y="2570"/>
                      <a:pt x="4626" y="1058"/>
                      <a:pt x="3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3425939" y="1571333"/>
                <a:ext cx="1615285" cy="670610"/>
              </a:xfrm>
              <a:custGeom>
                <a:rect b="b" l="l" r="r" t="t"/>
                <a:pathLst>
                  <a:path extrusionOk="0" h="4884" w="11764">
                    <a:moveTo>
                      <a:pt x="773" y="1"/>
                    </a:moveTo>
                    <a:cubicBezTo>
                      <a:pt x="286" y="857"/>
                      <a:pt x="0" y="1828"/>
                      <a:pt x="0" y="2883"/>
                    </a:cubicBezTo>
                    <a:cubicBezTo>
                      <a:pt x="0" y="3283"/>
                      <a:pt x="30" y="3683"/>
                      <a:pt x="115" y="4055"/>
                    </a:cubicBezTo>
                    <a:cubicBezTo>
                      <a:pt x="527" y="4185"/>
                      <a:pt x="964" y="4255"/>
                      <a:pt x="1425" y="4255"/>
                    </a:cubicBezTo>
                    <a:cubicBezTo>
                      <a:pt x="1667" y="4255"/>
                      <a:pt x="1915" y="4236"/>
                      <a:pt x="2170" y="4197"/>
                    </a:cubicBezTo>
                    <a:cubicBezTo>
                      <a:pt x="3456" y="3998"/>
                      <a:pt x="4655" y="3454"/>
                      <a:pt x="5939" y="3427"/>
                    </a:cubicBezTo>
                    <a:cubicBezTo>
                      <a:pt x="7762" y="3427"/>
                      <a:pt x="9527" y="4883"/>
                      <a:pt x="11293" y="4883"/>
                    </a:cubicBezTo>
                    <a:cubicBezTo>
                      <a:pt x="11327" y="4883"/>
                      <a:pt x="11360" y="4883"/>
                      <a:pt x="11393" y="4882"/>
                    </a:cubicBezTo>
                    <a:cubicBezTo>
                      <a:pt x="11622" y="4254"/>
                      <a:pt x="11764" y="3598"/>
                      <a:pt x="11764" y="2883"/>
                    </a:cubicBezTo>
                    <a:cubicBezTo>
                      <a:pt x="11764" y="1942"/>
                      <a:pt x="11508" y="1028"/>
                      <a:pt x="11108" y="229"/>
                    </a:cubicBezTo>
                    <a:cubicBezTo>
                      <a:pt x="10251" y="229"/>
                      <a:pt x="9422" y="314"/>
                      <a:pt x="8566" y="572"/>
                    </a:cubicBezTo>
                    <a:cubicBezTo>
                      <a:pt x="7424" y="885"/>
                      <a:pt x="6311" y="1314"/>
                      <a:pt x="5140" y="1570"/>
                    </a:cubicBezTo>
                    <a:cubicBezTo>
                      <a:pt x="4700" y="1661"/>
                      <a:pt x="4243" y="1728"/>
                      <a:pt x="3788" y="1728"/>
                    </a:cubicBezTo>
                    <a:cubicBezTo>
                      <a:pt x="3387" y="1728"/>
                      <a:pt x="2987" y="1676"/>
                      <a:pt x="2600" y="1542"/>
                    </a:cubicBezTo>
                    <a:cubicBezTo>
                      <a:pt x="1828" y="1257"/>
                      <a:pt x="1286" y="629"/>
                      <a:pt x="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3723899" y="1163662"/>
                <a:ext cx="976394" cy="232736"/>
              </a:xfrm>
              <a:custGeom>
                <a:rect b="b" l="l" r="r" t="t"/>
                <a:pathLst>
                  <a:path extrusionOk="0" h="1695" w="7111">
                    <a:moveTo>
                      <a:pt x="3712" y="0"/>
                    </a:moveTo>
                    <a:cubicBezTo>
                      <a:pt x="2314" y="0"/>
                      <a:pt x="1001" y="485"/>
                      <a:pt x="0" y="1314"/>
                    </a:cubicBezTo>
                    <a:cubicBezTo>
                      <a:pt x="398" y="1536"/>
                      <a:pt x="817" y="1695"/>
                      <a:pt x="1314" y="1695"/>
                    </a:cubicBezTo>
                    <a:cubicBezTo>
                      <a:pt x="1388" y="1695"/>
                      <a:pt x="1464" y="1691"/>
                      <a:pt x="1542" y="1684"/>
                    </a:cubicBezTo>
                    <a:cubicBezTo>
                      <a:pt x="2513" y="1599"/>
                      <a:pt x="3426" y="1227"/>
                      <a:pt x="4370" y="1056"/>
                    </a:cubicBezTo>
                    <a:cubicBezTo>
                      <a:pt x="4794" y="963"/>
                      <a:pt x="5218" y="920"/>
                      <a:pt x="5643" y="920"/>
                    </a:cubicBezTo>
                    <a:cubicBezTo>
                      <a:pt x="6132" y="920"/>
                      <a:pt x="6621" y="978"/>
                      <a:pt x="7111" y="1085"/>
                    </a:cubicBezTo>
                    <a:cubicBezTo>
                      <a:pt x="6140" y="400"/>
                      <a:pt x="4968" y="0"/>
                      <a:pt x="37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3884825" y="1163662"/>
                <a:ext cx="627358" cy="171634"/>
              </a:xfrm>
              <a:custGeom>
                <a:rect b="b" l="l" r="r" t="t"/>
                <a:pathLst>
                  <a:path extrusionOk="0" h="1250" w="4569">
                    <a:moveTo>
                      <a:pt x="2540" y="0"/>
                    </a:moveTo>
                    <a:cubicBezTo>
                      <a:pt x="1626" y="0"/>
                      <a:pt x="770" y="199"/>
                      <a:pt x="0" y="571"/>
                    </a:cubicBezTo>
                    <a:cubicBezTo>
                      <a:pt x="321" y="942"/>
                      <a:pt x="622" y="1249"/>
                      <a:pt x="1163" y="1249"/>
                    </a:cubicBezTo>
                    <a:cubicBezTo>
                      <a:pt x="1245" y="1249"/>
                      <a:pt x="1333" y="1242"/>
                      <a:pt x="1428" y="1227"/>
                    </a:cubicBezTo>
                    <a:cubicBezTo>
                      <a:pt x="2227" y="1113"/>
                      <a:pt x="2969" y="770"/>
                      <a:pt x="3739" y="628"/>
                    </a:cubicBezTo>
                    <a:cubicBezTo>
                      <a:pt x="4054" y="542"/>
                      <a:pt x="4340" y="485"/>
                      <a:pt x="4568" y="370"/>
                    </a:cubicBezTo>
                    <a:cubicBezTo>
                      <a:pt x="3940" y="115"/>
                      <a:pt x="3255" y="0"/>
                      <a:pt x="25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3469191" y="1571333"/>
                <a:ext cx="439247" cy="584106"/>
              </a:xfrm>
              <a:custGeom>
                <a:rect b="b" l="l" r="r" t="t"/>
                <a:pathLst>
                  <a:path extrusionOk="0" h="4254" w="3199">
                    <a:moveTo>
                      <a:pt x="458" y="1"/>
                    </a:moveTo>
                    <a:cubicBezTo>
                      <a:pt x="286" y="314"/>
                      <a:pt x="115" y="656"/>
                      <a:pt x="1" y="999"/>
                    </a:cubicBezTo>
                    <a:cubicBezTo>
                      <a:pt x="115" y="1170"/>
                      <a:pt x="229" y="1371"/>
                      <a:pt x="257" y="1600"/>
                    </a:cubicBezTo>
                    <a:cubicBezTo>
                      <a:pt x="343" y="1912"/>
                      <a:pt x="257" y="2228"/>
                      <a:pt x="229" y="2541"/>
                    </a:cubicBezTo>
                    <a:cubicBezTo>
                      <a:pt x="229" y="2913"/>
                      <a:pt x="314" y="3255"/>
                      <a:pt x="428" y="3598"/>
                    </a:cubicBezTo>
                    <a:cubicBezTo>
                      <a:pt x="542" y="3854"/>
                      <a:pt x="656" y="4082"/>
                      <a:pt x="828" y="4254"/>
                    </a:cubicBezTo>
                    <a:cubicBezTo>
                      <a:pt x="1170" y="4254"/>
                      <a:pt x="1513" y="4254"/>
                      <a:pt x="1855" y="4197"/>
                    </a:cubicBezTo>
                    <a:cubicBezTo>
                      <a:pt x="2312" y="4112"/>
                      <a:pt x="2769" y="3998"/>
                      <a:pt x="3198" y="3884"/>
                    </a:cubicBezTo>
                    <a:cubicBezTo>
                      <a:pt x="2940" y="3769"/>
                      <a:pt x="2627" y="3740"/>
                      <a:pt x="2399" y="3625"/>
                    </a:cubicBezTo>
                    <a:cubicBezTo>
                      <a:pt x="2342" y="3598"/>
                      <a:pt x="2342" y="3541"/>
                      <a:pt x="2342" y="3454"/>
                    </a:cubicBezTo>
                    <a:cubicBezTo>
                      <a:pt x="2426" y="2883"/>
                      <a:pt x="2198" y="2141"/>
                      <a:pt x="2369" y="1542"/>
                    </a:cubicBezTo>
                    <a:lnTo>
                      <a:pt x="2285" y="1542"/>
                    </a:lnTo>
                    <a:cubicBezTo>
                      <a:pt x="1513" y="1257"/>
                      <a:pt x="971" y="629"/>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4308148" y="1602777"/>
                <a:ext cx="733085" cy="615412"/>
              </a:xfrm>
              <a:custGeom>
                <a:rect b="b" l="l" r="r" t="t"/>
                <a:pathLst>
                  <a:path extrusionOk="0" h="4482" w="5339">
                    <a:moveTo>
                      <a:pt x="4683" y="0"/>
                    </a:moveTo>
                    <a:cubicBezTo>
                      <a:pt x="3826" y="0"/>
                      <a:pt x="2997" y="85"/>
                      <a:pt x="2141" y="343"/>
                    </a:cubicBezTo>
                    <a:cubicBezTo>
                      <a:pt x="1999" y="370"/>
                      <a:pt x="1855" y="427"/>
                      <a:pt x="1714" y="457"/>
                    </a:cubicBezTo>
                    <a:cubicBezTo>
                      <a:pt x="1485" y="770"/>
                      <a:pt x="1086" y="941"/>
                      <a:pt x="827" y="1199"/>
                    </a:cubicBezTo>
                    <a:cubicBezTo>
                      <a:pt x="743" y="1256"/>
                      <a:pt x="1" y="1912"/>
                      <a:pt x="599" y="1999"/>
                    </a:cubicBezTo>
                    <a:cubicBezTo>
                      <a:pt x="606" y="2000"/>
                      <a:pt x="614" y="2000"/>
                      <a:pt x="621" y="2000"/>
                    </a:cubicBezTo>
                    <a:cubicBezTo>
                      <a:pt x="799" y="2000"/>
                      <a:pt x="1119" y="1710"/>
                      <a:pt x="1257" y="1626"/>
                    </a:cubicBezTo>
                    <a:cubicBezTo>
                      <a:pt x="1553" y="1457"/>
                      <a:pt x="2005" y="1257"/>
                      <a:pt x="2417" y="1257"/>
                    </a:cubicBezTo>
                    <a:cubicBezTo>
                      <a:pt x="2561" y="1257"/>
                      <a:pt x="2700" y="1282"/>
                      <a:pt x="2826" y="1341"/>
                    </a:cubicBezTo>
                    <a:cubicBezTo>
                      <a:pt x="3283" y="1542"/>
                      <a:pt x="3226" y="2083"/>
                      <a:pt x="2940" y="2398"/>
                    </a:cubicBezTo>
                    <a:cubicBezTo>
                      <a:pt x="2426" y="2940"/>
                      <a:pt x="1542" y="2768"/>
                      <a:pt x="999" y="3198"/>
                    </a:cubicBezTo>
                    <a:cubicBezTo>
                      <a:pt x="885" y="3255"/>
                      <a:pt x="827" y="3339"/>
                      <a:pt x="800" y="3396"/>
                    </a:cubicBezTo>
                    <a:cubicBezTo>
                      <a:pt x="1771" y="3682"/>
                      <a:pt x="2769" y="4226"/>
                      <a:pt x="3740" y="4481"/>
                    </a:cubicBezTo>
                    <a:cubicBezTo>
                      <a:pt x="3797" y="4424"/>
                      <a:pt x="3884" y="4367"/>
                      <a:pt x="3968" y="4310"/>
                    </a:cubicBezTo>
                    <a:cubicBezTo>
                      <a:pt x="4425" y="3997"/>
                      <a:pt x="4882" y="3712"/>
                      <a:pt x="5281" y="3312"/>
                    </a:cubicBezTo>
                    <a:cubicBezTo>
                      <a:pt x="5311" y="3111"/>
                      <a:pt x="5339" y="2883"/>
                      <a:pt x="5339" y="2654"/>
                    </a:cubicBezTo>
                    <a:cubicBezTo>
                      <a:pt x="5339" y="1713"/>
                      <a:pt x="5083" y="799"/>
                      <a:pt x="46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4002361" y="2594423"/>
                <a:ext cx="635184" cy="180422"/>
              </a:xfrm>
              <a:custGeom>
                <a:rect b="b" l="l" r="r" t="t"/>
                <a:pathLst>
                  <a:path extrusionOk="0" h="1314" w="4626">
                    <a:moveTo>
                      <a:pt x="2856" y="0"/>
                    </a:moveTo>
                    <a:cubicBezTo>
                      <a:pt x="1999" y="0"/>
                      <a:pt x="1086" y="172"/>
                      <a:pt x="400" y="715"/>
                    </a:cubicBezTo>
                    <a:cubicBezTo>
                      <a:pt x="286" y="829"/>
                      <a:pt x="142" y="971"/>
                      <a:pt x="1" y="1058"/>
                    </a:cubicBezTo>
                    <a:cubicBezTo>
                      <a:pt x="542" y="1229"/>
                      <a:pt x="1086" y="1314"/>
                      <a:pt x="1684" y="1314"/>
                    </a:cubicBezTo>
                    <a:cubicBezTo>
                      <a:pt x="2769" y="1314"/>
                      <a:pt x="3769" y="1028"/>
                      <a:pt x="4626" y="514"/>
                    </a:cubicBezTo>
                    <a:cubicBezTo>
                      <a:pt x="4055" y="286"/>
                      <a:pt x="3511" y="0"/>
                      <a:pt x="2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8"/>
            <p:cNvGrpSpPr/>
            <p:nvPr/>
          </p:nvGrpSpPr>
          <p:grpSpPr>
            <a:xfrm>
              <a:off x="7067995" y="3188126"/>
              <a:ext cx="1736721" cy="1515492"/>
              <a:chOff x="6773938" y="2751230"/>
              <a:chExt cx="2030778" cy="1772091"/>
            </a:xfrm>
          </p:grpSpPr>
          <p:sp>
            <p:nvSpPr>
              <p:cNvPr id="1523" name="Google Shape;1523;p8"/>
              <p:cNvSpPr/>
              <p:nvPr/>
            </p:nvSpPr>
            <p:spPr>
              <a:xfrm>
                <a:off x="7032628" y="2810135"/>
                <a:ext cx="1533038" cy="1532901"/>
              </a:xfrm>
              <a:custGeom>
                <a:rect b="b" l="l" r="r" t="t"/>
                <a:pathLst>
                  <a:path extrusionOk="0" h="11164" w="11165">
                    <a:moveTo>
                      <a:pt x="5569" y="1"/>
                    </a:moveTo>
                    <a:cubicBezTo>
                      <a:pt x="2513" y="1"/>
                      <a:pt x="0" y="2484"/>
                      <a:pt x="0" y="5567"/>
                    </a:cubicBezTo>
                    <a:cubicBezTo>
                      <a:pt x="0" y="8651"/>
                      <a:pt x="2513" y="11163"/>
                      <a:pt x="5569" y="11163"/>
                    </a:cubicBezTo>
                    <a:cubicBezTo>
                      <a:pt x="8653" y="11163"/>
                      <a:pt x="11165" y="8651"/>
                      <a:pt x="11165" y="5567"/>
                    </a:cubicBezTo>
                    <a:cubicBezTo>
                      <a:pt x="11165" y="2484"/>
                      <a:pt x="8653" y="1"/>
                      <a:pt x="5569" y="1"/>
                    </a:cubicBezTo>
                    <a:close/>
                  </a:path>
                </a:pathLst>
              </a:custGeom>
              <a:solidFill>
                <a:schemeClr val="accent1"/>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7358187" y="2810135"/>
                <a:ext cx="980238" cy="298369"/>
              </a:xfrm>
              <a:custGeom>
                <a:rect b="b" l="l" r="r" t="t"/>
                <a:pathLst>
                  <a:path extrusionOk="0" h="2173" w="7139">
                    <a:moveTo>
                      <a:pt x="3198" y="1"/>
                    </a:moveTo>
                    <a:cubicBezTo>
                      <a:pt x="2026" y="1"/>
                      <a:pt x="914" y="371"/>
                      <a:pt x="0" y="999"/>
                    </a:cubicBezTo>
                    <a:cubicBezTo>
                      <a:pt x="990" y="1824"/>
                      <a:pt x="2351" y="2172"/>
                      <a:pt x="3648" y="2172"/>
                    </a:cubicBezTo>
                    <a:cubicBezTo>
                      <a:pt x="3698" y="2172"/>
                      <a:pt x="3747" y="2172"/>
                      <a:pt x="3796" y="2171"/>
                    </a:cubicBezTo>
                    <a:cubicBezTo>
                      <a:pt x="4938" y="2141"/>
                      <a:pt x="6023" y="1798"/>
                      <a:pt x="7138" y="1600"/>
                    </a:cubicBezTo>
                    <a:cubicBezTo>
                      <a:pt x="6110" y="599"/>
                      <a:pt x="4740" y="1"/>
                      <a:pt x="3198" y="1"/>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7487395" y="3974379"/>
                <a:ext cx="964448" cy="368671"/>
              </a:xfrm>
              <a:custGeom>
                <a:rect b="b" l="l" r="r" t="t"/>
                <a:pathLst>
                  <a:path extrusionOk="0" h="2685" w="7024">
                    <a:moveTo>
                      <a:pt x="7024" y="0"/>
                    </a:moveTo>
                    <a:lnTo>
                      <a:pt x="7024" y="0"/>
                    </a:lnTo>
                    <a:cubicBezTo>
                      <a:pt x="5768" y="229"/>
                      <a:pt x="4569" y="743"/>
                      <a:pt x="3369" y="1343"/>
                    </a:cubicBezTo>
                    <a:cubicBezTo>
                      <a:pt x="2380" y="1864"/>
                      <a:pt x="1259" y="2201"/>
                      <a:pt x="132" y="2201"/>
                    </a:cubicBezTo>
                    <a:cubicBezTo>
                      <a:pt x="88" y="2201"/>
                      <a:pt x="44" y="2201"/>
                      <a:pt x="0" y="2200"/>
                    </a:cubicBezTo>
                    <a:lnTo>
                      <a:pt x="0" y="2200"/>
                    </a:lnTo>
                    <a:cubicBezTo>
                      <a:pt x="686" y="2513"/>
                      <a:pt x="1458" y="2684"/>
                      <a:pt x="2257" y="2684"/>
                    </a:cubicBezTo>
                    <a:cubicBezTo>
                      <a:pt x="4283" y="2684"/>
                      <a:pt x="6053" y="1599"/>
                      <a:pt x="7024" y="0"/>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7032628" y="3221651"/>
                <a:ext cx="1533038" cy="702877"/>
              </a:xfrm>
              <a:custGeom>
                <a:rect b="b" l="l" r="r" t="t"/>
                <a:pathLst>
                  <a:path extrusionOk="0" h="5119" w="11165">
                    <a:moveTo>
                      <a:pt x="10537" y="0"/>
                    </a:moveTo>
                    <a:cubicBezTo>
                      <a:pt x="10194" y="430"/>
                      <a:pt x="9623" y="800"/>
                      <a:pt x="9251" y="1028"/>
                    </a:cubicBezTo>
                    <a:cubicBezTo>
                      <a:pt x="8441" y="1526"/>
                      <a:pt x="7486" y="1808"/>
                      <a:pt x="6521" y="1808"/>
                    </a:cubicBezTo>
                    <a:cubicBezTo>
                      <a:pt x="6432" y="1808"/>
                      <a:pt x="6343" y="1805"/>
                      <a:pt x="6254" y="1800"/>
                    </a:cubicBezTo>
                    <a:cubicBezTo>
                      <a:pt x="5083" y="1714"/>
                      <a:pt x="4112" y="971"/>
                      <a:pt x="2999" y="686"/>
                    </a:cubicBezTo>
                    <a:cubicBezTo>
                      <a:pt x="2650" y="598"/>
                      <a:pt x="2305" y="561"/>
                      <a:pt x="1961" y="561"/>
                    </a:cubicBezTo>
                    <a:cubicBezTo>
                      <a:pt x="1405" y="561"/>
                      <a:pt x="851" y="659"/>
                      <a:pt x="286" y="800"/>
                    </a:cubicBezTo>
                    <a:cubicBezTo>
                      <a:pt x="115" y="1344"/>
                      <a:pt x="0" y="1942"/>
                      <a:pt x="0" y="2570"/>
                    </a:cubicBezTo>
                    <a:cubicBezTo>
                      <a:pt x="0" y="3141"/>
                      <a:pt x="87" y="3712"/>
                      <a:pt x="259" y="4226"/>
                    </a:cubicBezTo>
                    <a:cubicBezTo>
                      <a:pt x="1225" y="4920"/>
                      <a:pt x="2592" y="5118"/>
                      <a:pt x="3839" y="5118"/>
                    </a:cubicBezTo>
                    <a:cubicBezTo>
                      <a:pt x="4287" y="5118"/>
                      <a:pt x="4720" y="5093"/>
                      <a:pt x="5112" y="5055"/>
                    </a:cubicBezTo>
                    <a:cubicBezTo>
                      <a:pt x="6426" y="4941"/>
                      <a:pt x="7652" y="4541"/>
                      <a:pt x="8794" y="3883"/>
                    </a:cubicBezTo>
                    <a:cubicBezTo>
                      <a:pt x="9594" y="3427"/>
                      <a:pt x="10366" y="2885"/>
                      <a:pt x="11165" y="2371"/>
                    </a:cubicBezTo>
                    <a:cubicBezTo>
                      <a:pt x="11135" y="1515"/>
                      <a:pt x="10907" y="715"/>
                      <a:pt x="10537" y="0"/>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6773938" y="2751230"/>
                <a:ext cx="2030778" cy="1772091"/>
              </a:xfrm>
              <a:custGeom>
                <a:rect b="b" l="l" r="r" t="t"/>
                <a:pathLst>
                  <a:path extrusionOk="0" h="12906" w="14790">
                    <a:moveTo>
                      <a:pt x="658" y="0"/>
                    </a:moveTo>
                    <a:cubicBezTo>
                      <a:pt x="571" y="0"/>
                      <a:pt x="429" y="30"/>
                      <a:pt x="286" y="115"/>
                    </a:cubicBezTo>
                    <a:cubicBezTo>
                      <a:pt x="171" y="201"/>
                      <a:pt x="87" y="373"/>
                      <a:pt x="57" y="514"/>
                    </a:cubicBezTo>
                    <a:cubicBezTo>
                      <a:pt x="0" y="772"/>
                      <a:pt x="57" y="944"/>
                      <a:pt x="114" y="1085"/>
                    </a:cubicBezTo>
                    <a:cubicBezTo>
                      <a:pt x="228" y="1401"/>
                      <a:pt x="372" y="1656"/>
                      <a:pt x="514" y="1914"/>
                    </a:cubicBezTo>
                    <a:cubicBezTo>
                      <a:pt x="799" y="2428"/>
                      <a:pt x="1142" y="2885"/>
                      <a:pt x="1514" y="3342"/>
                    </a:cubicBezTo>
                    <a:cubicBezTo>
                      <a:pt x="2942" y="5082"/>
                      <a:pt x="4568" y="6654"/>
                      <a:pt x="6281" y="8139"/>
                    </a:cubicBezTo>
                    <a:cubicBezTo>
                      <a:pt x="7138" y="8851"/>
                      <a:pt x="7994" y="9566"/>
                      <a:pt x="8908" y="10222"/>
                    </a:cubicBezTo>
                    <a:cubicBezTo>
                      <a:pt x="9822" y="10879"/>
                      <a:pt x="10765" y="11535"/>
                      <a:pt x="11763" y="12079"/>
                    </a:cubicBezTo>
                    <a:cubicBezTo>
                      <a:pt x="12277" y="12334"/>
                      <a:pt x="12791" y="12620"/>
                      <a:pt x="13362" y="12791"/>
                    </a:cubicBezTo>
                    <a:cubicBezTo>
                      <a:pt x="13506" y="12848"/>
                      <a:pt x="13677" y="12878"/>
                      <a:pt x="13848" y="12905"/>
                    </a:cubicBezTo>
                    <a:lnTo>
                      <a:pt x="14134" y="12905"/>
                    </a:lnTo>
                    <a:cubicBezTo>
                      <a:pt x="14248" y="12878"/>
                      <a:pt x="14362" y="12878"/>
                      <a:pt x="14504" y="12764"/>
                    </a:cubicBezTo>
                    <a:cubicBezTo>
                      <a:pt x="14648" y="12677"/>
                      <a:pt x="14732" y="12535"/>
                      <a:pt x="14762" y="12392"/>
                    </a:cubicBezTo>
                    <a:cubicBezTo>
                      <a:pt x="14789" y="12250"/>
                      <a:pt x="14762" y="12163"/>
                      <a:pt x="14762" y="12049"/>
                    </a:cubicBezTo>
                    <a:cubicBezTo>
                      <a:pt x="14732" y="11850"/>
                      <a:pt x="14648" y="11706"/>
                      <a:pt x="14591" y="11565"/>
                    </a:cubicBezTo>
                    <a:cubicBezTo>
                      <a:pt x="14447" y="11307"/>
                      <a:pt x="14276" y="11051"/>
                      <a:pt x="14104" y="10822"/>
                    </a:cubicBezTo>
                    <a:cubicBezTo>
                      <a:pt x="13933" y="10594"/>
                      <a:pt x="13762" y="10366"/>
                      <a:pt x="13563" y="10165"/>
                    </a:cubicBezTo>
                    <a:cubicBezTo>
                      <a:pt x="13191" y="9737"/>
                      <a:pt x="12791" y="9338"/>
                      <a:pt x="12391" y="8965"/>
                    </a:cubicBezTo>
                    <a:cubicBezTo>
                      <a:pt x="12358" y="8932"/>
                      <a:pt x="12325" y="8918"/>
                      <a:pt x="12292" y="8918"/>
                    </a:cubicBezTo>
                    <a:cubicBezTo>
                      <a:pt x="12268" y="8918"/>
                      <a:pt x="12244" y="8926"/>
                      <a:pt x="12220" y="8938"/>
                    </a:cubicBezTo>
                    <a:cubicBezTo>
                      <a:pt x="12163" y="8995"/>
                      <a:pt x="12163" y="9080"/>
                      <a:pt x="12192" y="9109"/>
                    </a:cubicBezTo>
                    <a:cubicBezTo>
                      <a:pt x="12535" y="9566"/>
                      <a:pt x="12878" y="9993"/>
                      <a:pt x="13191" y="10450"/>
                    </a:cubicBezTo>
                    <a:cubicBezTo>
                      <a:pt x="13506" y="10907"/>
                      <a:pt x="13819" y="11364"/>
                      <a:pt x="13990" y="11820"/>
                    </a:cubicBezTo>
                    <a:cubicBezTo>
                      <a:pt x="14047" y="11935"/>
                      <a:pt x="14077" y="12049"/>
                      <a:pt x="14077" y="12136"/>
                    </a:cubicBezTo>
                    <a:lnTo>
                      <a:pt x="14077" y="12178"/>
                    </a:lnTo>
                    <a:lnTo>
                      <a:pt x="14077" y="12178"/>
                    </a:lnTo>
                    <a:cubicBezTo>
                      <a:pt x="14075" y="12178"/>
                      <a:pt x="14074" y="12178"/>
                      <a:pt x="14073" y="12178"/>
                    </a:cubicBezTo>
                    <a:cubicBezTo>
                      <a:pt x="14040" y="12178"/>
                      <a:pt x="13990" y="12178"/>
                      <a:pt x="13933" y="12163"/>
                    </a:cubicBezTo>
                    <a:cubicBezTo>
                      <a:pt x="13848" y="12136"/>
                      <a:pt x="13734" y="12106"/>
                      <a:pt x="13620" y="12049"/>
                    </a:cubicBezTo>
                    <a:cubicBezTo>
                      <a:pt x="13134" y="11878"/>
                      <a:pt x="12677" y="11592"/>
                      <a:pt x="12220" y="11307"/>
                    </a:cubicBezTo>
                    <a:cubicBezTo>
                      <a:pt x="11279" y="10736"/>
                      <a:pt x="10393" y="10080"/>
                      <a:pt x="9536" y="9422"/>
                    </a:cubicBezTo>
                    <a:cubicBezTo>
                      <a:pt x="8652" y="8737"/>
                      <a:pt x="7796" y="8052"/>
                      <a:pt x="6967" y="7309"/>
                    </a:cubicBezTo>
                    <a:cubicBezTo>
                      <a:pt x="6110" y="6597"/>
                      <a:pt x="5311" y="5854"/>
                      <a:pt x="4511" y="5112"/>
                    </a:cubicBezTo>
                    <a:cubicBezTo>
                      <a:pt x="3684" y="4370"/>
                      <a:pt x="2912" y="3570"/>
                      <a:pt x="2200" y="2771"/>
                    </a:cubicBezTo>
                    <a:cubicBezTo>
                      <a:pt x="1827" y="2342"/>
                      <a:pt x="1485" y="1942"/>
                      <a:pt x="1172" y="1515"/>
                    </a:cubicBezTo>
                    <a:cubicBezTo>
                      <a:pt x="1028" y="1286"/>
                      <a:pt x="886" y="1058"/>
                      <a:pt x="799" y="857"/>
                    </a:cubicBezTo>
                    <a:cubicBezTo>
                      <a:pt x="759" y="777"/>
                      <a:pt x="734" y="696"/>
                      <a:pt x="722" y="656"/>
                    </a:cubicBezTo>
                    <a:lnTo>
                      <a:pt x="722" y="656"/>
                    </a:lnTo>
                    <a:cubicBezTo>
                      <a:pt x="763" y="643"/>
                      <a:pt x="810" y="636"/>
                      <a:pt x="860" y="636"/>
                    </a:cubicBezTo>
                    <a:cubicBezTo>
                      <a:pt x="914" y="636"/>
                      <a:pt x="971" y="643"/>
                      <a:pt x="1028" y="658"/>
                    </a:cubicBezTo>
                    <a:cubicBezTo>
                      <a:pt x="1142" y="686"/>
                      <a:pt x="1256" y="715"/>
                      <a:pt x="1400" y="772"/>
                    </a:cubicBezTo>
                    <a:cubicBezTo>
                      <a:pt x="1656" y="857"/>
                      <a:pt x="1884" y="971"/>
                      <a:pt x="2143" y="1058"/>
                    </a:cubicBezTo>
                    <a:cubicBezTo>
                      <a:pt x="2656" y="1286"/>
                      <a:pt x="3141" y="1542"/>
                      <a:pt x="3627" y="1828"/>
                    </a:cubicBezTo>
                    <a:cubicBezTo>
                      <a:pt x="3643" y="1836"/>
                      <a:pt x="3658" y="1839"/>
                      <a:pt x="3673" y="1839"/>
                    </a:cubicBezTo>
                    <a:cubicBezTo>
                      <a:pt x="3713" y="1839"/>
                      <a:pt x="3749" y="1812"/>
                      <a:pt x="3769" y="1771"/>
                    </a:cubicBezTo>
                    <a:cubicBezTo>
                      <a:pt x="3826" y="1743"/>
                      <a:pt x="3826" y="1656"/>
                      <a:pt x="3769" y="1599"/>
                    </a:cubicBezTo>
                    <a:cubicBezTo>
                      <a:pt x="3312" y="1257"/>
                      <a:pt x="2855" y="944"/>
                      <a:pt x="2371" y="658"/>
                    </a:cubicBezTo>
                    <a:cubicBezTo>
                      <a:pt x="2113" y="514"/>
                      <a:pt x="1857" y="373"/>
                      <a:pt x="1599" y="258"/>
                    </a:cubicBezTo>
                    <a:cubicBezTo>
                      <a:pt x="1457" y="172"/>
                      <a:pt x="1313" y="115"/>
                      <a:pt x="1172" y="87"/>
                    </a:cubicBezTo>
                    <a:cubicBezTo>
                      <a:pt x="1028" y="30"/>
                      <a:pt x="857" y="0"/>
                      <a:pt x="658" y="0"/>
                    </a:cubicBezTo>
                    <a:close/>
                  </a:path>
                </a:pathLst>
              </a:custGeom>
              <a:solidFill>
                <a:schemeClr val="accent6"/>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6805245" y="2778829"/>
                <a:ext cx="1968166" cy="1711538"/>
              </a:xfrm>
              <a:custGeom>
                <a:rect b="b" l="l" r="r" t="t"/>
                <a:pathLst>
                  <a:path extrusionOk="0" h="12465" w="14334">
                    <a:moveTo>
                      <a:pt x="457" y="0"/>
                    </a:moveTo>
                    <a:cubicBezTo>
                      <a:pt x="373" y="28"/>
                      <a:pt x="286" y="28"/>
                      <a:pt x="201" y="85"/>
                    </a:cubicBezTo>
                    <a:cubicBezTo>
                      <a:pt x="115" y="142"/>
                      <a:pt x="58" y="256"/>
                      <a:pt x="58" y="343"/>
                    </a:cubicBezTo>
                    <a:cubicBezTo>
                      <a:pt x="0" y="514"/>
                      <a:pt x="58" y="686"/>
                      <a:pt x="115" y="800"/>
                    </a:cubicBezTo>
                    <a:cubicBezTo>
                      <a:pt x="201" y="1085"/>
                      <a:pt x="343" y="1341"/>
                      <a:pt x="487" y="1570"/>
                    </a:cubicBezTo>
                    <a:cubicBezTo>
                      <a:pt x="800" y="2056"/>
                      <a:pt x="1143" y="2513"/>
                      <a:pt x="1515" y="2940"/>
                    </a:cubicBezTo>
                    <a:cubicBezTo>
                      <a:pt x="2942" y="4653"/>
                      <a:pt x="4569" y="6195"/>
                      <a:pt x="6254" y="7652"/>
                    </a:cubicBezTo>
                    <a:cubicBezTo>
                      <a:pt x="7111" y="8394"/>
                      <a:pt x="7995" y="9080"/>
                      <a:pt x="8881" y="9765"/>
                    </a:cubicBezTo>
                    <a:cubicBezTo>
                      <a:pt x="9795" y="10420"/>
                      <a:pt x="10708" y="11078"/>
                      <a:pt x="11679" y="11619"/>
                    </a:cubicBezTo>
                    <a:cubicBezTo>
                      <a:pt x="12163" y="11905"/>
                      <a:pt x="12677" y="12163"/>
                      <a:pt x="13221" y="12362"/>
                    </a:cubicBezTo>
                    <a:lnTo>
                      <a:pt x="13648" y="12449"/>
                    </a:lnTo>
                    <a:cubicBezTo>
                      <a:pt x="13700" y="12459"/>
                      <a:pt x="13756" y="12465"/>
                      <a:pt x="13814" y="12465"/>
                    </a:cubicBezTo>
                    <a:cubicBezTo>
                      <a:pt x="13916" y="12465"/>
                      <a:pt x="14025" y="12445"/>
                      <a:pt x="14134" y="12392"/>
                    </a:cubicBezTo>
                    <a:cubicBezTo>
                      <a:pt x="14219" y="12305"/>
                      <a:pt x="14276" y="12220"/>
                      <a:pt x="14306" y="12133"/>
                    </a:cubicBezTo>
                    <a:cubicBezTo>
                      <a:pt x="14333" y="12049"/>
                      <a:pt x="14333" y="11962"/>
                      <a:pt x="14306" y="11878"/>
                    </a:cubicBezTo>
                    <a:cubicBezTo>
                      <a:pt x="14276" y="11734"/>
                      <a:pt x="14219" y="11592"/>
                      <a:pt x="14162" y="11448"/>
                    </a:cubicBezTo>
                    <a:cubicBezTo>
                      <a:pt x="13906" y="10934"/>
                      <a:pt x="13563" y="10477"/>
                      <a:pt x="13221" y="10050"/>
                    </a:cubicBezTo>
                    <a:cubicBezTo>
                      <a:pt x="12848" y="9621"/>
                      <a:pt x="12478" y="9221"/>
                      <a:pt x="12106" y="8821"/>
                    </a:cubicBezTo>
                    <a:cubicBezTo>
                      <a:pt x="12079" y="8794"/>
                      <a:pt x="12049" y="8794"/>
                      <a:pt x="12022" y="8794"/>
                    </a:cubicBezTo>
                    <a:lnTo>
                      <a:pt x="12022" y="8879"/>
                    </a:lnTo>
                    <a:cubicBezTo>
                      <a:pt x="12392" y="9278"/>
                      <a:pt x="12764" y="9708"/>
                      <a:pt x="13077" y="10165"/>
                    </a:cubicBezTo>
                    <a:cubicBezTo>
                      <a:pt x="13419" y="10592"/>
                      <a:pt x="13735" y="11048"/>
                      <a:pt x="13963" y="11535"/>
                    </a:cubicBezTo>
                    <a:cubicBezTo>
                      <a:pt x="14020" y="11677"/>
                      <a:pt x="14048" y="11791"/>
                      <a:pt x="14077" y="11905"/>
                    </a:cubicBezTo>
                    <a:cubicBezTo>
                      <a:pt x="14105" y="12049"/>
                      <a:pt x="14077" y="12133"/>
                      <a:pt x="13990" y="12163"/>
                    </a:cubicBezTo>
                    <a:cubicBezTo>
                      <a:pt x="13957" y="12196"/>
                      <a:pt x="13905" y="12210"/>
                      <a:pt x="13839" y="12210"/>
                    </a:cubicBezTo>
                    <a:cubicBezTo>
                      <a:pt x="13791" y="12210"/>
                      <a:pt x="13737" y="12203"/>
                      <a:pt x="13678" y="12191"/>
                    </a:cubicBezTo>
                    <a:cubicBezTo>
                      <a:pt x="13563" y="12191"/>
                      <a:pt x="13419" y="12133"/>
                      <a:pt x="13305" y="12106"/>
                    </a:cubicBezTo>
                    <a:cubicBezTo>
                      <a:pt x="12791" y="11905"/>
                      <a:pt x="12307" y="11649"/>
                      <a:pt x="11850" y="11364"/>
                    </a:cubicBezTo>
                    <a:cubicBezTo>
                      <a:pt x="9936" y="10192"/>
                      <a:pt x="8196" y="8821"/>
                      <a:pt x="6510" y="7394"/>
                    </a:cubicBezTo>
                    <a:cubicBezTo>
                      <a:pt x="5654" y="6652"/>
                      <a:pt x="4827" y="5909"/>
                      <a:pt x="4027" y="5140"/>
                    </a:cubicBezTo>
                    <a:cubicBezTo>
                      <a:pt x="3228" y="4368"/>
                      <a:pt x="2456" y="3568"/>
                      <a:pt x="1743" y="2741"/>
                    </a:cubicBezTo>
                    <a:cubicBezTo>
                      <a:pt x="1371" y="2312"/>
                      <a:pt x="1028" y="1885"/>
                      <a:pt x="715" y="1428"/>
                    </a:cubicBezTo>
                    <a:cubicBezTo>
                      <a:pt x="571" y="1200"/>
                      <a:pt x="430" y="971"/>
                      <a:pt x="343" y="743"/>
                    </a:cubicBezTo>
                    <a:cubicBezTo>
                      <a:pt x="286" y="599"/>
                      <a:pt x="259" y="485"/>
                      <a:pt x="286" y="370"/>
                    </a:cubicBezTo>
                    <a:cubicBezTo>
                      <a:pt x="286" y="286"/>
                      <a:pt x="343" y="256"/>
                      <a:pt x="457" y="229"/>
                    </a:cubicBezTo>
                    <a:cubicBezTo>
                      <a:pt x="715" y="229"/>
                      <a:pt x="971" y="313"/>
                      <a:pt x="1229" y="400"/>
                    </a:cubicBezTo>
                    <a:cubicBezTo>
                      <a:pt x="1485" y="485"/>
                      <a:pt x="1743" y="599"/>
                      <a:pt x="1999" y="743"/>
                    </a:cubicBezTo>
                    <a:cubicBezTo>
                      <a:pt x="2486" y="971"/>
                      <a:pt x="2970" y="1257"/>
                      <a:pt x="3456" y="1542"/>
                    </a:cubicBezTo>
                    <a:cubicBezTo>
                      <a:pt x="3456" y="1551"/>
                      <a:pt x="3459" y="1554"/>
                      <a:pt x="3464" y="1554"/>
                    </a:cubicBezTo>
                    <a:cubicBezTo>
                      <a:pt x="3475" y="1554"/>
                      <a:pt x="3494" y="1542"/>
                      <a:pt x="3513" y="1542"/>
                    </a:cubicBezTo>
                    <a:cubicBezTo>
                      <a:pt x="3513" y="1512"/>
                      <a:pt x="3513" y="1485"/>
                      <a:pt x="3484" y="1485"/>
                    </a:cubicBezTo>
                    <a:cubicBezTo>
                      <a:pt x="3027" y="1170"/>
                      <a:pt x="2570" y="857"/>
                      <a:pt x="2056" y="599"/>
                    </a:cubicBezTo>
                    <a:cubicBezTo>
                      <a:pt x="1828" y="457"/>
                      <a:pt x="1572" y="313"/>
                      <a:pt x="1314" y="229"/>
                    </a:cubicBezTo>
                    <a:cubicBezTo>
                      <a:pt x="1028" y="115"/>
                      <a:pt x="772" y="0"/>
                      <a:pt x="457" y="0"/>
                    </a:cubicBezTo>
                    <a:close/>
                  </a:path>
                </a:pathLst>
              </a:custGeom>
              <a:solidFill>
                <a:schemeClr val="accent5"/>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8"/>
            <p:cNvGrpSpPr/>
            <p:nvPr/>
          </p:nvGrpSpPr>
          <p:grpSpPr>
            <a:xfrm>
              <a:off x="713234" y="-940294"/>
              <a:ext cx="1843590" cy="1844428"/>
              <a:chOff x="2285315" y="1300697"/>
              <a:chExt cx="921196" cy="921615"/>
            </a:xfrm>
          </p:grpSpPr>
          <p:sp>
            <p:nvSpPr>
              <p:cNvPr id="1530" name="Google Shape;1530;p8"/>
              <p:cNvSpPr/>
              <p:nvPr/>
            </p:nvSpPr>
            <p:spPr>
              <a:xfrm>
                <a:off x="2285315" y="1300697"/>
                <a:ext cx="921196" cy="921608"/>
              </a:xfrm>
              <a:custGeom>
                <a:rect b="b" l="l" r="r" t="t"/>
                <a:pathLst>
                  <a:path extrusionOk="0" h="6712" w="6709">
                    <a:moveTo>
                      <a:pt x="3369" y="0"/>
                    </a:moveTo>
                    <a:cubicBezTo>
                      <a:pt x="1512" y="0"/>
                      <a:pt x="0" y="1485"/>
                      <a:pt x="0" y="3342"/>
                    </a:cubicBezTo>
                    <a:cubicBezTo>
                      <a:pt x="0" y="5226"/>
                      <a:pt x="1512" y="6711"/>
                      <a:pt x="3369" y="6711"/>
                    </a:cubicBezTo>
                    <a:cubicBezTo>
                      <a:pt x="5224" y="6711"/>
                      <a:pt x="6709" y="5226"/>
                      <a:pt x="6709" y="3342"/>
                    </a:cubicBezTo>
                    <a:cubicBezTo>
                      <a:pt x="6709" y="1485"/>
                      <a:pt x="5224" y="0"/>
                      <a:pt x="3369" y="0"/>
                    </a:cubicBezTo>
                    <a:close/>
                  </a:path>
                </a:pathLst>
              </a:custGeom>
              <a:solidFill>
                <a:schemeClr val="accent5"/>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2661678" y="1300697"/>
                <a:ext cx="482087" cy="227519"/>
              </a:xfrm>
              <a:custGeom>
                <a:rect b="b" l="l" r="r" t="t"/>
                <a:pathLst>
                  <a:path extrusionOk="0" h="1657" w="3511">
                    <a:moveTo>
                      <a:pt x="628" y="0"/>
                    </a:moveTo>
                    <a:cubicBezTo>
                      <a:pt x="400" y="0"/>
                      <a:pt x="199" y="0"/>
                      <a:pt x="0" y="58"/>
                    </a:cubicBezTo>
                    <a:cubicBezTo>
                      <a:pt x="914" y="1028"/>
                      <a:pt x="2284" y="1200"/>
                      <a:pt x="3511" y="1656"/>
                    </a:cubicBezTo>
                    <a:cubicBezTo>
                      <a:pt x="2940" y="658"/>
                      <a:pt x="1855" y="0"/>
                      <a:pt x="628" y="0"/>
                    </a:cubicBezTo>
                    <a:close/>
                  </a:path>
                </a:pathLst>
              </a:custGeom>
              <a:solidFill>
                <a:schemeClr val="accent6"/>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2300968" y="1473157"/>
                <a:ext cx="897716" cy="486343"/>
              </a:xfrm>
              <a:custGeom>
                <a:rect b="b" l="l" r="r" t="t"/>
                <a:pathLst>
                  <a:path extrusionOk="0" h="3542" w="6538">
                    <a:moveTo>
                      <a:pt x="629" y="1"/>
                    </a:moveTo>
                    <a:cubicBezTo>
                      <a:pt x="343" y="373"/>
                      <a:pt x="115" y="800"/>
                      <a:pt x="0" y="1287"/>
                    </a:cubicBezTo>
                    <a:cubicBezTo>
                      <a:pt x="457" y="1572"/>
                      <a:pt x="942" y="1828"/>
                      <a:pt x="1485" y="1972"/>
                    </a:cubicBezTo>
                    <a:cubicBezTo>
                      <a:pt x="2198" y="2143"/>
                      <a:pt x="2940" y="2114"/>
                      <a:pt x="3655" y="2257"/>
                    </a:cubicBezTo>
                    <a:cubicBezTo>
                      <a:pt x="4683" y="2429"/>
                      <a:pt x="5567" y="2799"/>
                      <a:pt x="6282" y="3541"/>
                    </a:cubicBezTo>
                    <a:cubicBezTo>
                      <a:pt x="6396" y="3285"/>
                      <a:pt x="6480" y="3000"/>
                      <a:pt x="6538" y="2714"/>
                    </a:cubicBezTo>
                    <a:cubicBezTo>
                      <a:pt x="5852" y="2056"/>
                      <a:pt x="5083" y="1485"/>
                      <a:pt x="4112" y="1200"/>
                    </a:cubicBezTo>
                    <a:cubicBezTo>
                      <a:pt x="2856" y="830"/>
                      <a:pt x="1656" y="773"/>
                      <a:pt x="629" y="1"/>
                    </a:cubicBezTo>
                    <a:close/>
                  </a:path>
                </a:pathLst>
              </a:custGeom>
              <a:solidFill>
                <a:schemeClr val="accent6"/>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2308795" y="1904445"/>
                <a:ext cx="713587" cy="317867"/>
              </a:xfrm>
              <a:custGeom>
                <a:rect b="b" l="l" r="r" t="t"/>
                <a:pathLst>
                  <a:path extrusionOk="0" h="2315" w="5197">
                    <a:moveTo>
                      <a:pt x="1" y="0"/>
                    </a:moveTo>
                    <a:lnTo>
                      <a:pt x="1" y="0"/>
                    </a:lnTo>
                    <a:cubicBezTo>
                      <a:pt x="428" y="1343"/>
                      <a:pt x="1684" y="2314"/>
                      <a:pt x="3198" y="2314"/>
                    </a:cubicBezTo>
                    <a:cubicBezTo>
                      <a:pt x="3941" y="2314"/>
                      <a:pt x="4626" y="2086"/>
                      <a:pt x="5197" y="1656"/>
                    </a:cubicBezTo>
                    <a:cubicBezTo>
                      <a:pt x="5110" y="1572"/>
                      <a:pt x="5053" y="1485"/>
                      <a:pt x="4968" y="1400"/>
                    </a:cubicBezTo>
                    <a:cubicBezTo>
                      <a:pt x="4397" y="887"/>
                      <a:pt x="3625" y="601"/>
                      <a:pt x="2913" y="457"/>
                    </a:cubicBezTo>
                    <a:cubicBezTo>
                      <a:pt x="1912" y="258"/>
                      <a:pt x="942" y="258"/>
                      <a:pt x="1" y="0"/>
                    </a:cubicBezTo>
                    <a:close/>
                  </a:path>
                </a:pathLst>
              </a:custGeom>
              <a:solidFill>
                <a:schemeClr val="accent6"/>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8"/>
            <p:cNvGrpSpPr/>
            <p:nvPr/>
          </p:nvGrpSpPr>
          <p:grpSpPr>
            <a:xfrm>
              <a:off x="-1670858" y="3153559"/>
              <a:ext cx="3555854" cy="3547050"/>
              <a:chOff x="1944103" y="3103977"/>
              <a:chExt cx="1603614" cy="1599644"/>
            </a:xfrm>
          </p:grpSpPr>
          <p:sp>
            <p:nvSpPr>
              <p:cNvPr id="1535" name="Google Shape;1535;p8"/>
              <p:cNvSpPr/>
              <p:nvPr/>
            </p:nvSpPr>
            <p:spPr>
              <a:xfrm>
                <a:off x="1944103" y="3103977"/>
                <a:ext cx="1603614" cy="1599632"/>
              </a:xfrm>
              <a:custGeom>
                <a:rect b="b" l="l" r="r" t="t"/>
                <a:pathLst>
                  <a:path extrusionOk="0" h="11650" w="11679">
                    <a:moveTo>
                      <a:pt x="5854" y="1"/>
                    </a:moveTo>
                    <a:cubicBezTo>
                      <a:pt x="2627" y="1"/>
                      <a:pt x="0" y="2600"/>
                      <a:pt x="0" y="5825"/>
                    </a:cubicBezTo>
                    <a:cubicBezTo>
                      <a:pt x="0" y="9053"/>
                      <a:pt x="2627" y="11650"/>
                      <a:pt x="5854" y="11650"/>
                    </a:cubicBezTo>
                    <a:cubicBezTo>
                      <a:pt x="9079" y="11650"/>
                      <a:pt x="11679" y="9053"/>
                      <a:pt x="11679" y="5825"/>
                    </a:cubicBezTo>
                    <a:cubicBezTo>
                      <a:pt x="11679" y="2600"/>
                      <a:pt x="9079" y="1"/>
                      <a:pt x="5854" y="1"/>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2132216" y="3103977"/>
                <a:ext cx="1144870" cy="286561"/>
              </a:xfrm>
              <a:custGeom>
                <a:rect b="b" l="l" r="r" t="t"/>
                <a:pathLst>
                  <a:path extrusionOk="0" h="2087" w="8338">
                    <a:moveTo>
                      <a:pt x="4484" y="1"/>
                    </a:moveTo>
                    <a:cubicBezTo>
                      <a:pt x="2684" y="1"/>
                      <a:pt x="1058" y="800"/>
                      <a:pt x="1" y="2086"/>
                    </a:cubicBezTo>
                    <a:cubicBezTo>
                      <a:pt x="773" y="1858"/>
                      <a:pt x="1515" y="1572"/>
                      <a:pt x="2285" y="1371"/>
                    </a:cubicBezTo>
                    <a:cubicBezTo>
                      <a:pt x="2698" y="1258"/>
                      <a:pt x="3097" y="1208"/>
                      <a:pt x="3495" y="1208"/>
                    </a:cubicBezTo>
                    <a:cubicBezTo>
                      <a:pt x="3896" y="1208"/>
                      <a:pt x="4297" y="1258"/>
                      <a:pt x="4713" y="1344"/>
                    </a:cubicBezTo>
                    <a:cubicBezTo>
                      <a:pt x="5504" y="1491"/>
                      <a:pt x="6297" y="1734"/>
                      <a:pt x="7074" y="1734"/>
                    </a:cubicBezTo>
                    <a:cubicBezTo>
                      <a:pt x="7501" y="1734"/>
                      <a:pt x="7923" y="1661"/>
                      <a:pt x="8338" y="1458"/>
                    </a:cubicBezTo>
                    <a:cubicBezTo>
                      <a:pt x="7310" y="545"/>
                      <a:pt x="5969" y="1"/>
                      <a:pt x="4484" y="1"/>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
              <p:cNvSpPr/>
              <p:nvPr/>
            </p:nvSpPr>
            <p:spPr>
              <a:xfrm>
                <a:off x="2630235" y="4084089"/>
                <a:ext cx="897716" cy="619531"/>
              </a:xfrm>
              <a:custGeom>
                <a:rect b="b" l="l" r="r" t="t"/>
                <a:pathLst>
                  <a:path extrusionOk="0" h="4512" w="6538">
                    <a:moveTo>
                      <a:pt x="6538" y="1"/>
                    </a:moveTo>
                    <a:lnTo>
                      <a:pt x="6538" y="1"/>
                    </a:lnTo>
                    <a:cubicBezTo>
                      <a:pt x="5825" y="544"/>
                      <a:pt x="5053" y="944"/>
                      <a:pt x="4055" y="1200"/>
                    </a:cubicBezTo>
                    <a:cubicBezTo>
                      <a:pt x="2255" y="1657"/>
                      <a:pt x="999" y="2943"/>
                      <a:pt x="1" y="4455"/>
                    </a:cubicBezTo>
                    <a:cubicBezTo>
                      <a:pt x="286" y="4512"/>
                      <a:pt x="572" y="4512"/>
                      <a:pt x="857" y="4512"/>
                    </a:cubicBezTo>
                    <a:cubicBezTo>
                      <a:pt x="3626" y="4512"/>
                      <a:pt x="5910" y="2600"/>
                      <a:pt x="6538" y="1"/>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
              <p:cNvSpPr/>
              <p:nvPr/>
            </p:nvSpPr>
            <p:spPr>
              <a:xfrm>
                <a:off x="1944103" y="3460980"/>
                <a:ext cx="1572308" cy="846501"/>
              </a:xfrm>
              <a:custGeom>
                <a:rect b="b" l="l" r="r" t="t"/>
                <a:pathLst>
                  <a:path extrusionOk="0" h="6165" w="11451">
                    <a:moveTo>
                      <a:pt x="10708" y="0"/>
                    </a:moveTo>
                    <a:cubicBezTo>
                      <a:pt x="9422" y="1113"/>
                      <a:pt x="7937" y="2056"/>
                      <a:pt x="6224" y="2255"/>
                    </a:cubicBezTo>
                    <a:cubicBezTo>
                      <a:pt x="5914" y="2289"/>
                      <a:pt x="5606" y="2303"/>
                      <a:pt x="5298" y="2303"/>
                    </a:cubicBezTo>
                    <a:cubicBezTo>
                      <a:pt x="3768" y="2303"/>
                      <a:pt x="2262" y="1949"/>
                      <a:pt x="746" y="1949"/>
                    </a:cubicBezTo>
                    <a:cubicBezTo>
                      <a:pt x="546" y="1949"/>
                      <a:pt x="345" y="1955"/>
                      <a:pt x="144" y="1969"/>
                    </a:cubicBezTo>
                    <a:cubicBezTo>
                      <a:pt x="57" y="2369"/>
                      <a:pt x="0" y="2798"/>
                      <a:pt x="0" y="3225"/>
                    </a:cubicBezTo>
                    <a:cubicBezTo>
                      <a:pt x="0" y="4082"/>
                      <a:pt x="201" y="4881"/>
                      <a:pt x="514" y="5624"/>
                    </a:cubicBezTo>
                    <a:lnTo>
                      <a:pt x="601" y="5624"/>
                    </a:lnTo>
                    <a:cubicBezTo>
                      <a:pt x="1267" y="5991"/>
                      <a:pt x="1868" y="6164"/>
                      <a:pt x="2461" y="6164"/>
                    </a:cubicBezTo>
                    <a:cubicBezTo>
                      <a:pt x="3112" y="6164"/>
                      <a:pt x="3752" y="5955"/>
                      <a:pt x="4454" y="5567"/>
                    </a:cubicBezTo>
                    <a:cubicBezTo>
                      <a:pt x="5425" y="5053"/>
                      <a:pt x="6339" y="4482"/>
                      <a:pt x="7339" y="4054"/>
                    </a:cubicBezTo>
                    <a:cubicBezTo>
                      <a:pt x="8337" y="3625"/>
                      <a:pt x="9395" y="3340"/>
                      <a:pt x="10279" y="2711"/>
                    </a:cubicBezTo>
                    <a:cubicBezTo>
                      <a:pt x="10735" y="2399"/>
                      <a:pt x="11108" y="2026"/>
                      <a:pt x="11450" y="1627"/>
                    </a:cubicBezTo>
                    <a:cubicBezTo>
                      <a:pt x="11279" y="1028"/>
                      <a:pt x="11021" y="484"/>
                      <a:pt x="10708"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8"/>
            <p:cNvGrpSpPr/>
            <p:nvPr/>
          </p:nvGrpSpPr>
          <p:grpSpPr>
            <a:xfrm>
              <a:off x="2057493" y="3962368"/>
              <a:ext cx="532873" cy="534601"/>
              <a:chOff x="3919839" y="3288383"/>
              <a:chExt cx="1188122" cy="1191976"/>
            </a:xfrm>
          </p:grpSpPr>
          <p:sp>
            <p:nvSpPr>
              <p:cNvPr id="1540" name="Google Shape;1540;p8"/>
              <p:cNvSpPr/>
              <p:nvPr/>
            </p:nvSpPr>
            <p:spPr>
              <a:xfrm>
                <a:off x="3919839" y="3288383"/>
                <a:ext cx="1188122" cy="1191966"/>
              </a:xfrm>
              <a:custGeom>
                <a:rect b="b" l="l" r="r" t="t"/>
                <a:pathLst>
                  <a:path extrusionOk="0" h="8681" w="8653">
                    <a:moveTo>
                      <a:pt x="4313" y="1"/>
                    </a:moveTo>
                    <a:cubicBezTo>
                      <a:pt x="1942" y="1"/>
                      <a:pt x="1" y="1942"/>
                      <a:pt x="1" y="4341"/>
                    </a:cubicBezTo>
                    <a:cubicBezTo>
                      <a:pt x="1" y="6739"/>
                      <a:pt x="1942" y="8681"/>
                      <a:pt x="4313" y="8681"/>
                    </a:cubicBezTo>
                    <a:cubicBezTo>
                      <a:pt x="6712" y="8681"/>
                      <a:pt x="8653" y="6739"/>
                      <a:pt x="8653" y="4341"/>
                    </a:cubicBezTo>
                    <a:cubicBezTo>
                      <a:pt x="8653" y="1942"/>
                      <a:pt x="6712" y="1"/>
                      <a:pt x="4313" y="1"/>
                    </a:cubicBezTo>
                    <a:close/>
                  </a:path>
                </a:pathLst>
              </a:custGeom>
              <a:solidFill>
                <a:schemeClr val="accent1"/>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4276841" y="3288383"/>
                <a:ext cx="442954" cy="82522"/>
              </a:xfrm>
              <a:custGeom>
                <a:rect b="b" l="l" r="r" t="t"/>
                <a:pathLst>
                  <a:path extrusionOk="0" h="601" w="3226">
                    <a:moveTo>
                      <a:pt x="1713" y="1"/>
                    </a:moveTo>
                    <a:cubicBezTo>
                      <a:pt x="1113" y="1"/>
                      <a:pt x="514" y="143"/>
                      <a:pt x="0" y="371"/>
                    </a:cubicBezTo>
                    <a:cubicBezTo>
                      <a:pt x="481" y="521"/>
                      <a:pt x="969" y="601"/>
                      <a:pt x="1461" y="601"/>
                    </a:cubicBezTo>
                    <a:cubicBezTo>
                      <a:pt x="1904" y="601"/>
                      <a:pt x="2351" y="536"/>
                      <a:pt x="2798" y="401"/>
                    </a:cubicBezTo>
                    <a:cubicBezTo>
                      <a:pt x="2940" y="371"/>
                      <a:pt x="3084" y="314"/>
                      <a:pt x="3225" y="287"/>
                    </a:cubicBezTo>
                    <a:cubicBezTo>
                      <a:pt x="2741" y="115"/>
                      <a:pt x="2255" y="1"/>
                      <a:pt x="1713" y="1"/>
                    </a:cubicBezTo>
                    <a:close/>
                  </a:path>
                </a:pathLst>
              </a:custGeom>
              <a:solidFill>
                <a:schemeClr val="dk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3919839" y="3578242"/>
                <a:ext cx="1188122" cy="576554"/>
              </a:xfrm>
              <a:custGeom>
                <a:rect b="b" l="l" r="r" t="t"/>
                <a:pathLst>
                  <a:path extrusionOk="0" h="4199" w="8653">
                    <a:moveTo>
                      <a:pt x="4841" y="1"/>
                    </a:moveTo>
                    <a:cubicBezTo>
                      <a:pt x="3816" y="1"/>
                      <a:pt x="2779" y="302"/>
                      <a:pt x="1761" y="302"/>
                    </a:cubicBezTo>
                    <a:cubicBezTo>
                      <a:pt x="1352" y="302"/>
                      <a:pt x="946" y="253"/>
                      <a:pt x="545" y="117"/>
                    </a:cubicBezTo>
                    <a:cubicBezTo>
                      <a:pt x="259" y="631"/>
                      <a:pt x="58" y="1202"/>
                      <a:pt x="1" y="1830"/>
                    </a:cubicBezTo>
                    <a:cubicBezTo>
                      <a:pt x="1143" y="2744"/>
                      <a:pt x="2657" y="2744"/>
                      <a:pt x="4142" y="2744"/>
                    </a:cubicBezTo>
                    <a:cubicBezTo>
                      <a:pt x="4941" y="2744"/>
                      <a:pt x="5654" y="2744"/>
                      <a:pt x="6396" y="3086"/>
                    </a:cubicBezTo>
                    <a:cubicBezTo>
                      <a:pt x="7024" y="3372"/>
                      <a:pt x="7595" y="3799"/>
                      <a:pt x="8167" y="4199"/>
                    </a:cubicBezTo>
                    <a:cubicBezTo>
                      <a:pt x="8482" y="3600"/>
                      <a:pt x="8653" y="2942"/>
                      <a:pt x="8653" y="2257"/>
                    </a:cubicBezTo>
                    <a:cubicBezTo>
                      <a:pt x="7881" y="1259"/>
                      <a:pt x="6997" y="345"/>
                      <a:pt x="5711" y="87"/>
                    </a:cubicBezTo>
                    <a:cubicBezTo>
                      <a:pt x="5422" y="25"/>
                      <a:pt x="5132" y="1"/>
                      <a:pt x="4841" y="1"/>
                    </a:cubicBezTo>
                    <a:close/>
                  </a:path>
                </a:pathLst>
              </a:custGeom>
              <a:solidFill>
                <a:schemeClr val="dk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4080764" y="4106608"/>
                <a:ext cx="882063" cy="373751"/>
              </a:xfrm>
              <a:custGeom>
                <a:rect b="b" l="l" r="r" t="t"/>
                <a:pathLst>
                  <a:path extrusionOk="0" h="2722" w="6424">
                    <a:moveTo>
                      <a:pt x="3727" y="0"/>
                    </a:moveTo>
                    <a:cubicBezTo>
                      <a:pt x="3656" y="0"/>
                      <a:pt x="3584" y="3"/>
                      <a:pt x="3511" y="8"/>
                    </a:cubicBezTo>
                    <a:cubicBezTo>
                      <a:pt x="2228" y="95"/>
                      <a:pt x="1200" y="922"/>
                      <a:pt x="1" y="1351"/>
                    </a:cubicBezTo>
                    <a:cubicBezTo>
                      <a:pt x="770" y="2178"/>
                      <a:pt x="1912" y="2722"/>
                      <a:pt x="3141" y="2722"/>
                    </a:cubicBezTo>
                    <a:cubicBezTo>
                      <a:pt x="4455" y="2722"/>
                      <a:pt x="5624" y="2121"/>
                      <a:pt x="6423" y="1207"/>
                    </a:cubicBezTo>
                    <a:cubicBezTo>
                      <a:pt x="5621" y="566"/>
                      <a:pt x="4769" y="0"/>
                      <a:pt x="3727" y="0"/>
                    </a:cubicBezTo>
                    <a:close/>
                  </a:path>
                </a:pathLst>
              </a:custGeom>
              <a:solidFill>
                <a:schemeClr val="dk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8"/>
            <p:cNvGrpSpPr/>
            <p:nvPr/>
          </p:nvGrpSpPr>
          <p:grpSpPr>
            <a:xfrm>
              <a:off x="7415394" y="374047"/>
              <a:ext cx="834197" cy="834204"/>
              <a:chOff x="5617524" y="1477276"/>
              <a:chExt cx="1289729" cy="1289740"/>
            </a:xfrm>
          </p:grpSpPr>
          <p:sp>
            <p:nvSpPr>
              <p:cNvPr id="1545" name="Google Shape;1545;p8"/>
              <p:cNvSpPr/>
              <p:nvPr/>
            </p:nvSpPr>
            <p:spPr>
              <a:xfrm>
                <a:off x="5617524" y="1477276"/>
                <a:ext cx="1289729" cy="1289729"/>
              </a:xfrm>
              <a:custGeom>
                <a:rect b="b" l="l" r="r" t="t"/>
                <a:pathLst>
                  <a:path extrusionOk="0" h="9393" w="9393">
                    <a:moveTo>
                      <a:pt x="4683" y="0"/>
                    </a:moveTo>
                    <a:cubicBezTo>
                      <a:pt x="2084" y="0"/>
                      <a:pt x="1" y="2113"/>
                      <a:pt x="1" y="4710"/>
                    </a:cubicBezTo>
                    <a:cubicBezTo>
                      <a:pt x="1" y="7309"/>
                      <a:pt x="2084" y="9393"/>
                      <a:pt x="4683" y="9393"/>
                    </a:cubicBezTo>
                    <a:cubicBezTo>
                      <a:pt x="7280" y="9393"/>
                      <a:pt x="9393" y="7309"/>
                      <a:pt x="9393" y="4710"/>
                    </a:cubicBezTo>
                    <a:cubicBezTo>
                      <a:pt x="9393" y="2113"/>
                      <a:pt x="7280" y="0"/>
                      <a:pt x="4683" y="0"/>
                    </a:cubicBezTo>
                    <a:close/>
                  </a:path>
                </a:pathLst>
              </a:custGeom>
              <a:solidFill>
                <a:schemeClr val="dk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5617524" y="1751070"/>
                <a:ext cx="1289729" cy="686675"/>
              </a:xfrm>
              <a:custGeom>
                <a:rect b="b" l="l" r="r" t="t"/>
                <a:pathLst>
                  <a:path extrusionOk="0" h="5001" w="9393">
                    <a:moveTo>
                      <a:pt x="8256" y="0"/>
                    </a:moveTo>
                    <a:cubicBezTo>
                      <a:pt x="7436" y="0"/>
                      <a:pt x="6619" y="119"/>
                      <a:pt x="5825" y="375"/>
                    </a:cubicBezTo>
                    <a:cubicBezTo>
                      <a:pt x="5053" y="603"/>
                      <a:pt x="4311" y="1003"/>
                      <a:pt x="3541" y="1289"/>
                    </a:cubicBezTo>
                    <a:cubicBezTo>
                      <a:pt x="2948" y="1536"/>
                      <a:pt x="2289" y="1763"/>
                      <a:pt x="1641" y="1763"/>
                    </a:cubicBezTo>
                    <a:cubicBezTo>
                      <a:pt x="1541" y="1763"/>
                      <a:pt x="1441" y="1757"/>
                      <a:pt x="1341" y="1745"/>
                    </a:cubicBezTo>
                    <a:cubicBezTo>
                      <a:pt x="914" y="1688"/>
                      <a:pt x="542" y="1517"/>
                      <a:pt x="229" y="1261"/>
                    </a:cubicBezTo>
                    <a:cubicBezTo>
                      <a:pt x="85" y="1718"/>
                      <a:pt x="1" y="2202"/>
                      <a:pt x="1" y="2716"/>
                    </a:cubicBezTo>
                    <a:cubicBezTo>
                      <a:pt x="1" y="2945"/>
                      <a:pt x="1" y="3146"/>
                      <a:pt x="28" y="3374"/>
                    </a:cubicBezTo>
                    <a:cubicBezTo>
                      <a:pt x="112" y="3365"/>
                      <a:pt x="197" y="3362"/>
                      <a:pt x="280" y="3362"/>
                    </a:cubicBezTo>
                    <a:cubicBezTo>
                      <a:pt x="480" y="3362"/>
                      <a:pt x="675" y="3382"/>
                      <a:pt x="857" y="3401"/>
                    </a:cubicBezTo>
                    <a:cubicBezTo>
                      <a:pt x="1211" y="3443"/>
                      <a:pt x="1566" y="3470"/>
                      <a:pt x="1920" y="3470"/>
                    </a:cubicBezTo>
                    <a:cubicBezTo>
                      <a:pt x="2051" y="3470"/>
                      <a:pt x="2182" y="3467"/>
                      <a:pt x="2312" y="3459"/>
                    </a:cubicBezTo>
                    <a:cubicBezTo>
                      <a:pt x="3209" y="3380"/>
                      <a:pt x="4082" y="3082"/>
                      <a:pt x="4975" y="3082"/>
                    </a:cubicBezTo>
                    <a:cubicBezTo>
                      <a:pt x="5049" y="3082"/>
                      <a:pt x="5123" y="3084"/>
                      <a:pt x="5197" y="3089"/>
                    </a:cubicBezTo>
                    <a:cubicBezTo>
                      <a:pt x="6053" y="3116"/>
                      <a:pt x="6967" y="3459"/>
                      <a:pt x="7652" y="3945"/>
                    </a:cubicBezTo>
                    <a:cubicBezTo>
                      <a:pt x="7908" y="4116"/>
                      <a:pt x="8109" y="4345"/>
                      <a:pt x="8308" y="4543"/>
                    </a:cubicBezTo>
                    <a:cubicBezTo>
                      <a:pt x="8452" y="4687"/>
                      <a:pt x="8623" y="4859"/>
                      <a:pt x="8794" y="5000"/>
                    </a:cubicBezTo>
                    <a:cubicBezTo>
                      <a:pt x="9164" y="4315"/>
                      <a:pt x="9393" y="3545"/>
                      <a:pt x="9393" y="2716"/>
                    </a:cubicBezTo>
                    <a:cubicBezTo>
                      <a:pt x="9393" y="1718"/>
                      <a:pt x="9080" y="775"/>
                      <a:pt x="8536" y="5"/>
                    </a:cubicBezTo>
                    <a:cubicBezTo>
                      <a:pt x="8443" y="2"/>
                      <a:pt x="8350" y="0"/>
                      <a:pt x="8256" y="0"/>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5829254" y="1477276"/>
                <a:ext cx="670335" cy="231226"/>
              </a:xfrm>
              <a:custGeom>
                <a:rect b="b" l="l" r="r" t="t"/>
                <a:pathLst>
                  <a:path extrusionOk="0" h="1684" w="4882">
                    <a:moveTo>
                      <a:pt x="3141" y="0"/>
                    </a:moveTo>
                    <a:cubicBezTo>
                      <a:pt x="1942" y="0"/>
                      <a:pt x="827" y="457"/>
                      <a:pt x="0" y="1227"/>
                    </a:cubicBezTo>
                    <a:cubicBezTo>
                      <a:pt x="229" y="1485"/>
                      <a:pt x="514" y="1656"/>
                      <a:pt x="914" y="1684"/>
                    </a:cubicBezTo>
                    <a:cubicBezTo>
                      <a:pt x="1428" y="1684"/>
                      <a:pt x="1942" y="1485"/>
                      <a:pt x="2399" y="1284"/>
                    </a:cubicBezTo>
                    <a:cubicBezTo>
                      <a:pt x="3226" y="941"/>
                      <a:pt x="4025" y="599"/>
                      <a:pt x="4881" y="343"/>
                    </a:cubicBezTo>
                    <a:cubicBezTo>
                      <a:pt x="4340" y="115"/>
                      <a:pt x="3769" y="0"/>
                      <a:pt x="3141" y="0"/>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5703754" y="2379259"/>
                <a:ext cx="956759" cy="387756"/>
              </a:xfrm>
              <a:custGeom>
                <a:rect b="b" l="l" r="r" t="t"/>
                <a:pathLst>
                  <a:path extrusionOk="0" h="2824" w="6968">
                    <a:moveTo>
                      <a:pt x="3814" y="1"/>
                    </a:moveTo>
                    <a:cubicBezTo>
                      <a:pt x="2532" y="1"/>
                      <a:pt x="1276" y="369"/>
                      <a:pt x="1" y="482"/>
                    </a:cubicBezTo>
                    <a:cubicBezTo>
                      <a:pt x="800" y="1883"/>
                      <a:pt x="2312" y="2824"/>
                      <a:pt x="4055" y="2824"/>
                    </a:cubicBezTo>
                    <a:cubicBezTo>
                      <a:pt x="5167" y="2824"/>
                      <a:pt x="6168" y="2454"/>
                      <a:pt x="6967" y="1825"/>
                    </a:cubicBezTo>
                    <a:cubicBezTo>
                      <a:pt x="6938" y="1825"/>
                      <a:pt x="6938" y="1796"/>
                      <a:pt x="6910" y="1796"/>
                    </a:cubicBezTo>
                    <a:cubicBezTo>
                      <a:pt x="6625" y="1483"/>
                      <a:pt x="6396" y="1083"/>
                      <a:pt x="6081" y="768"/>
                    </a:cubicBezTo>
                    <a:cubicBezTo>
                      <a:pt x="5711" y="398"/>
                      <a:pt x="5282" y="169"/>
                      <a:pt x="4797" y="83"/>
                    </a:cubicBezTo>
                    <a:cubicBezTo>
                      <a:pt x="4467" y="25"/>
                      <a:pt x="4140" y="1"/>
                      <a:pt x="3814" y="1"/>
                    </a:cubicBezTo>
                    <a:close/>
                  </a:path>
                </a:pathLst>
              </a:custGeom>
              <a:solidFill>
                <a:schemeClr val="lt2"/>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8"/>
            <p:cNvGrpSpPr/>
            <p:nvPr/>
          </p:nvGrpSpPr>
          <p:grpSpPr>
            <a:xfrm>
              <a:off x="8484848" y="469688"/>
              <a:ext cx="319885" cy="319888"/>
              <a:chOff x="7252185" y="767525"/>
              <a:chExt cx="788282" cy="788289"/>
            </a:xfrm>
          </p:grpSpPr>
          <p:sp>
            <p:nvSpPr>
              <p:cNvPr id="1550" name="Google Shape;1550;p8"/>
              <p:cNvSpPr/>
              <p:nvPr/>
            </p:nvSpPr>
            <p:spPr>
              <a:xfrm>
                <a:off x="7252185" y="767525"/>
                <a:ext cx="788282" cy="788282"/>
              </a:xfrm>
              <a:custGeom>
                <a:rect b="b" l="l" r="r" t="t"/>
                <a:pathLst>
                  <a:path extrusionOk="0" h="5741" w="5741">
                    <a:moveTo>
                      <a:pt x="2885" y="1"/>
                    </a:moveTo>
                    <a:cubicBezTo>
                      <a:pt x="1286" y="1"/>
                      <a:pt x="0" y="1286"/>
                      <a:pt x="0" y="2885"/>
                    </a:cubicBezTo>
                    <a:cubicBezTo>
                      <a:pt x="0" y="4455"/>
                      <a:pt x="1286" y="5740"/>
                      <a:pt x="2885" y="5740"/>
                    </a:cubicBezTo>
                    <a:cubicBezTo>
                      <a:pt x="4454" y="5740"/>
                      <a:pt x="5740" y="4455"/>
                      <a:pt x="5740" y="2885"/>
                    </a:cubicBezTo>
                    <a:cubicBezTo>
                      <a:pt x="5740" y="1286"/>
                      <a:pt x="4454" y="1"/>
                      <a:pt x="2885" y="1"/>
                    </a:cubicBezTo>
                    <a:close/>
                  </a:path>
                </a:pathLst>
              </a:custGeom>
              <a:solidFill>
                <a:schemeClr val="accent1"/>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7350361" y="767525"/>
                <a:ext cx="533302" cy="182482"/>
              </a:xfrm>
              <a:custGeom>
                <a:rect b="b" l="l" r="r" t="t"/>
                <a:pathLst>
                  <a:path extrusionOk="0" h="1329" w="3884">
                    <a:moveTo>
                      <a:pt x="2170" y="1"/>
                    </a:moveTo>
                    <a:cubicBezTo>
                      <a:pt x="1284" y="1"/>
                      <a:pt x="514" y="400"/>
                      <a:pt x="0" y="1001"/>
                    </a:cubicBezTo>
                    <a:cubicBezTo>
                      <a:pt x="242" y="1243"/>
                      <a:pt x="571" y="1329"/>
                      <a:pt x="920" y="1329"/>
                    </a:cubicBezTo>
                    <a:cubicBezTo>
                      <a:pt x="1270" y="1329"/>
                      <a:pt x="1641" y="1243"/>
                      <a:pt x="1969" y="1143"/>
                    </a:cubicBezTo>
                    <a:cubicBezTo>
                      <a:pt x="2483" y="1001"/>
                      <a:pt x="2940" y="800"/>
                      <a:pt x="3454" y="686"/>
                    </a:cubicBezTo>
                    <a:cubicBezTo>
                      <a:pt x="3598" y="629"/>
                      <a:pt x="3739" y="629"/>
                      <a:pt x="3883" y="601"/>
                    </a:cubicBezTo>
                    <a:cubicBezTo>
                      <a:pt x="3426" y="229"/>
                      <a:pt x="2798" y="1"/>
                      <a:pt x="2170" y="1"/>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7401165" y="1364957"/>
                <a:ext cx="541129" cy="190857"/>
              </a:xfrm>
              <a:custGeom>
                <a:rect b="b" l="l" r="r" t="t"/>
                <a:pathLst>
                  <a:path extrusionOk="0" h="1390" w="3941">
                    <a:moveTo>
                      <a:pt x="2317" y="0"/>
                    </a:moveTo>
                    <a:cubicBezTo>
                      <a:pt x="2221" y="0"/>
                      <a:pt x="2125" y="6"/>
                      <a:pt x="2028" y="19"/>
                    </a:cubicBezTo>
                    <a:cubicBezTo>
                      <a:pt x="1314" y="76"/>
                      <a:pt x="628" y="419"/>
                      <a:pt x="0" y="761"/>
                    </a:cubicBezTo>
                    <a:cubicBezTo>
                      <a:pt x="487" y="1161"/>
                      <a:pt x="1115" y="1389"/>
                      <a:pt x="1800" y="1389"/>
                    </a:cubicBezTo>
                    <a:cubicBezTo>
                      <a:pt x="2657" y="1389"/>
                      <a:pt x="3426" y="1017"/>
                      <a:pt x="3940" y="419"/>
                    </a:cubicBezTo>
                    <a:cubicBezTo>
                      <a:pt x="3405" y="199"/>
                      <a:pt x="2869" y="0"/>
                      <a:pt x="2317"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7252185" y="963603"/>
                <a:ext cx="788282" cy="323634"/>
              </a:xfrm>
              <a:custGeom>
                <a:rect b="b" l="l" r="r" t="t"/>
                <a:pathLst>
                  <a:path extrusionOk="0" h="2357" w="5741">
                    <a:moveTo>
                      <a:pt x="5340" y="0"/>
                    </a:moveTo>
                    <a:cubicBezTo>
                      <a:pt x="4141" y="144"/>
                      <a:pt x="3141" y="943"/>
                      <a:pt x="1914" y="1001"/>
                    </a:cubicBezTo>
                    <a:cubicBezTo>
                      <a:pt x="1286" y="1001"/>
                      <a:pt x="715" y="829"/>
                      <a:pt x="144" y="571"/>
                    </a:cubicBezTo>
                    <a:cubicBezTo>
                      <a:pt x="57" y="857"/>
                      <a:pt x="0" y="1142"/>
                      <a:pt x="0" y="1457"/>
                    </a:cubicBezTo>
                    <a:cubicBezTo>
                      <a:pt x="0" y="1514"/>
                      <a:pt x="0" y="1599"/>
                      <a:pt x="30" y="1686"/>
                    </a:cubicBezTo>
                    <a:cubicBezTo>
                      <a:pt x="170" y="1649"/>
                      <a:pt x="314" y="1633"/>
                      <a:pt x="460" y="1633"/>
                    </a:cubicBezTo>
                    <a:cubicBezTo>
                      <a:pt x="1118" y="1633"/>
                      <a:pt x="1821" y="1950"/>
                      <a:pt x="2428" y="2113"/>
                    </a:cubicBezTo>
                    <a:cubicBezTo>
                      <a:pt x="3143" y="2288"/>
                      <a:pt x="3859" y="2357"/>
                      <a:pt x="4575" y="2357"/>
                    </a:cubicBezTo>
                    <a:cubicBezTo>
                      <a:pt x="4916" y="2357"/>
                      <a:pt x="5256" y="2341"/>
                      <a:pt x="5596" y="2314"/>
                    </a:cubicBezTo>
                    <a:cubicBezTo>
                      <a:pt x="5683" y="2056"/>
                      <a:pt x="5740" y="1743"/>
                      <a:pt x="5740" y="1457"/>
                    </a:cubicBezTo>
                    <a:cubicBezTo>
                      <a:pt x="5740" y="914"/>
                      <a:pt x="5596" y="430"/>
                      <a:pt x="5340"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8"/>
            <p:cNvGrpSpPr/>
            <p:nvPr/>
          </p:nvGrpSpPr>
          <p:grpSpPr>
            <a:xfrm>
              <a:off x="6579551" y="4136917"/>
              <a:ext cx="397107" cy="386401"/>
              <a:chOff x="5605578" y="3154918"/>
              <a:chExt cx="717706" cy="698483"/>
            </a:xfrm>
          </p:grpSpPr>
          <p:sp>
            <p:nvSpPr>
              <p:cNvPr id="1555" name="Google Shape;1555;p8"/>
              <p:cNvSpPr/>
              <p:nvPr/>
            </p:nvSpPr>
            <p:spPr>
              <a:xfrm>
                <a:off x="5605578" y="3154918"/>
                <a:ext cx="717706" cy="698483"/>
              </a:xfrm>
              <a:custGeom>
                <a:rect b="b" l="l" r="r" t="t"/>
                <a:pathLst>
                  <a:path extrusionOk="0" h="5087" w="5227">
                    <a:moveTo>
                      <a:pt x="2591" y="0"/>
                    </a:moveTo>
                    <a:cubicBezTo>
                      <a:pt x="2556" y="0"/>
                      <a:pt x="2521" y="1"/>
                      <a:pt x="2486" y="2"/>
                    </a:cubicBezTo>
                    <a:cubicBezTo>
                      <a:pt x="1086" y="87"/>
                      <a:pt x="1" y="1286"/>
                      <a:pt x="88" y="2686"/>
                    </a:cubicBezTo>
                    <a:cubicBezTo>
                      <a:pt x="143" y="4048"/>
                      <a:pt x="1283" y="5087"/>
                      <a:pt x="2634" y="5087"/>
                    </a:cubicBezTo>
                    <a:cubicBezTo>
                      <a:pt x="2670" y="5087"/>
                      <a:pt x="2706" y="5086"/>
                      <a:pt x="2742" y="5084"/>
                    </a:cubicBezTo>
                    <a:cubicBezTo>
                      <a:pt x="4142" y="4998"/>
                      <a:pt x="5227" y="3828"/>
                      <a:pt x="5140" y="2428"/>
                    </a:cubicBezTo>
                    <a:cubicBezTo>
                      <a:pt x="5084" y="1065"/>
                      <a:pt x="3944" y="0"/>
                      <a:pt x="2591" y="0"/>
                    </a:cubicBezTo>
                    <a:close/>
                  </a:path>
                </a:pathLst>
              </a:cu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5774331" y="3155193"/>
                <a:ext cx="411648" cy="106551"/>
              </a:xfrm>
              <a:custGeom>
                <a:rect b="b" l="l" r="r" t="t"/>
                <a:pathLst>
                  <a:path extrusionOk="0" h="776" w="2998">
                    <a:moveTo>
                      <a:pt x="1399" y="0"/>
                    </a:moveTo>
                    <a:cubicBezTo>
                      <a:pt x="885" y="0"/>
                      <a:pt x="400" y="172"/>
                      <a:pt x="1" y="427"/>
                    </a:cubicBezTo>
                    <a:cubicBezTo>
                      <a:pt x="85" y="457"/>
                      <a:pt x="172" y="484"/>
                      <a:pt x="257" y="542"/>
                    </a:cubicBezTo>
                    <a:cubicBezTo>
                      <a:pt x="572" y="685"/>
                      <a:pt x="885" y="743"/>
                      <a:pt x="1257" y="770"/>
                    </a:cubicBezTo>
                    <a:cubicBezTo>
                      <a:pt x="1337" y="774"/>
                      <a:pt x="1417" y="776"/>
                      <a:pt x="1497" y="776"/>
                    </a:cubicBezTo>
                    <a:cubicBezTo>
                      <a:pt x="2009" y="776"/>
                      <a:pt x="2503" y="698"/>
                      <a:pt x="2997" y="599"/>
                    </a:cubicBezTo>
                    <a:cubicBezTo>
                      <a:pt x="2570" y="229"/>
                      <a:pt x="1999" y="0"/>
                      <a:pt x="1399"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5617524" y="3304173"/>
                <a:ext cx="693952" cy="370044"/>
              </a:xfrm>
              <a:custGeom>
                <a:rect b="b" l="l" r="r" t="t"/>
                <a:pathLst>
                  <a:path extrusionOk="0" h="2695" w="5054">
                    <a:moveTo>
                      <a:pt x="4596" y="0"/>
                    </a:moveTo>
                    <a:cubicBezTo>
                      <a:pt x="4197" y="0"/>
                      <a:pt x="3769" y="172"/>
                      <a:pt x="3397" y="256"/>
                    </a:cubicBezTo>
                    <a:cubicBezTo>
                      <a:pt x="2997" y="370"/>
                      <a:pt x="2570" y="457"/>
                      <a:pt x="2141" y="484"/>
                    </a:cubicBezTo>
                    <a:cubicBezTo>
                      <a:pt x="1962" y="497"/>
                      <a:pt x="1778" y="504"/>
                      <a:pt x="1593" y="504"/>
                    </a:cubicBezTo>
                    <a:cubicBezTo>
                      <a:pt x="1336" y="504"/>
                      <a:pt x="1077" y="490"/>
                      <a:pt x="827" y="457"/>
                    </a:cubicBezTo>
                    <a:cubicBezTo>
                      <a:pt x="629" y="427"/>
                      <a:pt x="428" y="400"/>
                      <a:pt x="229" y="400"/>
                    </a:cubicBezTo>
                    <a:cubicBezTo>
                      <a:pt x="85" y="713"/>
                      <a:pt x="1" y="1085"/>
                      <a:pt x="1" y="1455"/>
                    </a:cubicBezTo>
                    <a:cubicBezTo>
                      <a:pt x="1" y="1912"/>
                      <a:pt x="115" y="2312"/>
                      <a:pt x="314" y="2684"/>
                    </a:cubicBezTo>
                    <a:cubicBezTo>
                      <a:pt x="384" y="2691"/>
                      <a:pt x="455" y="2694"/>
                      <a:pt x="526" y="2694"/>
                    </a:cubicBezTo>
                    <a:cubicBezTo>
                      <a:pt x="742" y="2694"/>
                      <a:pt x="963" y="2663"/>
                      <a:pt x="1200" y="2597"/>
                    </a:cubicBezTo>
                    <a:cubicBezTo>
                      <a:pt x="1714" y="2426"/>
                      <a:pt x="2171" y="2140"/>
                      <a:pt x="2684" y="1912"/>
                    </a:cubicBezTo>
                    <a:cubicBezTo>
                      <a:pt x="3454" y="1599"/>
                      <a:pt x="4254" y="1341"/>
                      <a:pt x="5053" y="1113"/>
                    </a:cubicBezTo>
                    <a:cubicBezTo>
                      <a:pt x="4996" y="685"/>
                      <a:pt x="4825" y="313"/>
                      <a:pt x="4596"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5860561" y="3609412"/>
                <a:ext cx="435127" cy="243721"/>
              </a:xfrm>
              <a:custGeom>
                <a:rect b="b" l="l" r="r" t="t"/>
                <a:pathLst>
                  <a:path extrusionOk="0" h="1775" w="3169">
                    <a:moveTo>
                      <a:pt x="2840" y="1"/>
                    </a:moveTo>
                    <a:cubicBezTo>
                      <a:pt x="2625" y="1"/>
                      <a:pt x="2405" y="14"/>
                      <a:pt x="2198" y="89"/>
                    </a:cubicBezTo>
                    <a:cubicBezTo>
                      <a:pt x="1771" y="203"/>
                      <a:pt x="1399" y="461"/>
                      <a:pt x="1029" y="717"/>
                    </a:cubicBezTo>
                    <a:cubicBezTo>
                      <a:pt x="656" y="975"/>
                      <a:pt x="286" y="1288"/>
                      <a:pt x="1" y="1660"/>
                    </a:cubicBezTo>
                    <a:cubicBezTo>
                      <a:pt x="229" y="1745"/>
                      <a:pt x="485" y="1774"/>
                      <a:pt x="771" y="1774"/>
                    </a:cubicBezTo>
                    <a:cubicBezTo>
                      <a:pt x="1885" y="1774"/>
                      <a:pt x="2856" y="1032"/>
                      <a:pt x="3169" y="4"/>
                    </a:cubicBezTo>
                    <a:cubicBezTo>
                      <a:pt x="3062" y="4"/>
                      <a:pt x="2951" y="1"/>
                      <a:pt x="2840" y="1"/>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8"/>
            <p:cNvGrpSpPr/>
            <p:nvPr/>
          </p:nvGrpSpPr>
          <p:grpSpPr>
            <a:xfrm>
              <a:off x="8038101" y="2030108"/>
              <a:ext cx="663873" cy="663878"/>
              <a:chOff x="7907010" y="1669234"/>
              <a:chExt cx="784163" cy="784170"/>
            </a:xfrm>
          </p:grpSpPr>
          <p:sp>
            <p:nvSpPr>
              <p:cNvPr id="1560" name="Google Shape;1560;p8"/>
              <p:cNvSpPr/>
              <p:nvPr/>
            </p:nvSpPr>
            <p:spPr>
              <a:xfrm>
                <a:off x="7907010" y="1669234"/>
                <a:ext cx="784163" cy="784163"/>
              </a:xfrm>
              <a:custGeom>
                <a:rect b="b" l="l" r="r" t="t"/>
                <a:pathLst>
                  <a:path extrusionOk="0" h="5711" w="5711">
                    <a:moveTo>
                      <a:pt x="2856" y="0"/>
                    </a:moveTo>
                    <a:cubicBezTo>
                      <a:pt x="1257" y="0"/>
                      <a:pt x="0" y="1286"/>
                      <a:pt x="0" y="2855"/>
                    </a:cubicBezTo>
                    <a:cubicBezTo>
                      <a:pt x="0" y="4454"/>
                      <a:pt x="1257" y="5710"/>
                      <a:pt x="2856" y="5710"/>
                    </a:cubicBezTo>
                    <a:cubicBezTo>
                      <a:pt x="4425" y="5710"/>
                      <a:pt x="5711" y="4454"/>
                      <a:pt x="5711" y="2855"/>
                    </a:cubicBezTo>
                    <a:cubicBezTo>
                      <a:pt x="5711" y="1286"/>
                      <a:pt x="4425" y="0"/>
                      <a:pt x="2856" y="0"/>
                    </a:cubicBezTo>
                    <a:close/>
                  </a:path>
                </a:pathLst>
              </a:custGeom>
              <a:solidFill>
                <a:schemeClr val="accent4"/>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8165700" y="1669234"/>
                <a:ext cx="395995" cy="109022"/>
              </a:xfrm>
              <a:custGeom>
                <a:rect b="b" l="l" r="r" t="t"/>
                <a:pathLst>
                  <a:path extrusionOk="0" h="794" w="2884">
                    <a:moveTo>
                      <a:pt x="972" y="0"/>
                    </a:moveTo>
                    <a:cubicBezTo>
                      <a:pt x="629" y="0"/>
                      <a:pt x="314" y="57"/>
                      <a:pt x="1" y="172"/>
                    </a:cubicBezTo>
                    <a:cubicBezTo>
                      <a:pt x="286" y="373"/>
                      <a:pt x="572" y="544"/>
                      <a:pt x="942" y="658"/>
                    </a:cubicBezTo>
                    <a:cubicBezTo>
                      <a:pt x="1332" y="765"/>
                      <a:pt x="1734" y="793"/>
                      <a:pt x="2140" y="793"/>
                    </a:cubicBezTo>
                    <a:cubicBezTo>
                      <a:pt x="2387" y="793"/>
                      <a:pt x="2635" y="783"/>
                      <a:pt x="2883" y="772"/>
                    </a:cubicBezTo>
                    <a:cubicBezTo>
                      <a:pt x="2369" y="286"/>
                      <a:pt x="1714" y="0"/>
                      <a:pt x="972"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7907010" y="1810388"/>
                <a:ext cx="784163" cy="411099"/>
              </a:xfrm>
              <a:custGeom>
                <a:rect b="b" l="l" r="r" t="t"/>
                <a:pathLst>
                  <a:path extrusionOk="0" h="2994" w="5711">
                    <a:moveTo>
                      <a:pt x="656" y="0"/>
                    </a:moveTo>
                    <a:cubicBezTo>
                      <a:pt x="229" y="514"/>
                      <a:pt x="0" y="1142"/>
                      <a:pt x="0" y="1827"/>
                    </a:cubicBezTo>
                    <a:cubicBezTo>
                      <a:pt x="0" y="2227"/>
                      <a:pt x="85" y="2627"/>
                      <a:pt x="229" y="2969"/>
                    </a:cubicBezTo>
                    <a:cubicBezTo>
                      <a:pt x="347" y="2986"/>
                      <a:pt x="469" y="2994"/>
                      <a:pt x="594" y="2994"/>
                    </a:cubicBezTo>
                    <a:cubicBezTo>
                      <a:pt x="1316" y="2994"/>
                      <a:pt x="2132" y="2741"/>
                      <a:pt x="2741" y="2570"/>
                    </a:cubicBezTo>
                    <a:cubicBezTo>
                      <a:pt x="3712" y="2257"/>
                      <a:pt x="4683" y="2028"/>
                      <a:pt x="5711" y="1884"/>
                    </a:cubicBezTo>
                    <a:lnTo>
                      <a:pt x="5711" y="1827"/>
                    </a:lnTo>
                    <a:cubicBezTo>
                      <a:pt x="5711" y="1514"/>
                      <a:pt x="5654" y="1199"/>
                      <a:pt x="5539" y="886"/>
                    </a:cubicBezTo>
                    <a:cubicBezTo>
                      <a:pt x="5101" y="1045"/>
                      <a:pt x="4652" y="1112"/>
                      <a:pt x="4201" y="1112"/>
                    </a:cubicBezTo>
                    <a:cubicBezTo>
                      <a:pt x="3681" y="1112"/>
                      <a:pt x="3160" y="1023"/>
                      <a:pt x="2655" y="886"/>
                    </a:cubicBezTo>
                    <a:cubicBezTo>
                      <a:pt x="2198" y="742"/>
                      <a:pt x="1828" y="514"/>
                      <a:pt x="1398" y="286"/>
                    </a:cubicBezTo>
                    <a:cubicBezTo>
                      <a:pt x="1142" y="144"/>
                      <a:pt x="914" y="57"/>
                      <a:pt x="656"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8145928" y="2280809"/>
                <a:ext cx="474672" cy="172596"/>
              </a:xfrm>
              <a:custGeom>
                <a:rect b="b" l="l" r="r" t="t"/>
                <a:pathLst>
                  <a:path extrusionOk="0" h="1257" w="3457">
                    <a:moveTo>
                      <a:pt x="3457" y="0"/>
                    </a:moveTo>
                    <a:cubicBezTo>
                      <a:pt x="2799" y="30"/>
                      <a:pt x="2171" y="172"/>
                      <a:pt x="1515" y="487"/>
                    </a:cubicBezTo>
                    <a:cubicBezTo>
                      <a:pt x="1001" y="715"/>
                      <a:pt x="515" y="914"/>
                      <a:pt x="1" y="1028"/>
                    </a:cubicBezTo>
                    <a:cubicBezTo>
                      <a:pt x="344" y="1199"/>
                      <a:pt x="716" y="1256"/>
                      <a:pt x="1116" y="1256"/>
                    </a:cubicBezTo>
                    <a:cubicBezTo>
                      <a:pt x="2086" y="1256"/>
                      <a:pt x="2943" y="772"/>
                      <a:pt x="3457" y="0"/>
                    </a:cubicBezTo>
                    <a:close/>
                  </a:path>
                </a:pathLst>
              </a:custGeom>
              <a:solidFill>
                <a:schemeClr val="accent3"/>
              </a:solidFill>
              <a:ln>
                <a:noFill/>
              </a:ln>
              <a:effectLst>
                <a:outerShdw blurRad="57150" rotWithShape="0" algn="bl" dir="54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4" name="Google Shape;1564;p8"/>
          <p:cNvGrpSpPr/>
          <p:nvPr/>
        </p:nvGrpSpPr>
        <p:grpSpPr>
          <a:xfrm>
            <a:off x="1101122" y="439827"/>
            <a:ext cx="7600852" cy="3902136"/>
            <a:chOff x="1101122" y="439827"/>
            <a:chExt cx="7600852" cy="3902136"/>
          </a:xfrm>
        </p:grpSpPr>
        <p:sp>
          <p:nvSpPr>
            <p:cNvPr id="1565" name="Google Shape;1565;p8"/>
            <p:cNvSpPr/>
            <p:nvPr/>
          </p:nvSpPr>
          <p:spPr>
            <a:xfrm>
              <a:off x="6510832" y="3548502"/>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1101122" y="1730563"/>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8322707" y="1056027"/>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2644332" y="439827"/>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1183903" y="1062933"/>
              <a:ext cx="213714" cy="21389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1671278" y="3381421"/>
              <a:ext cx="213714" cy="21389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7154378" y="1276821"/>
              <a:ext cx="213714" cy="21389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6579553" y="515671"/>
              <a:ext cx="213714" cy="21389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2892148" y="3962378"/>
              <a:ext cx="379278" cy="37958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8"/>
          <p:cNvSpPr txBox="1"/>
          <p:nvPr>
            <p:ph type="title"/>
          </p:nvPr>
        </p:nvSpPr>
        <p:spPr>
          <a:xfrm>
            <a:off x="1426025" y="1458945"/>
            <a:ext cx="6292200" cy="223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5" name="Shape 1575"/>
        <p:cNvGrpSpPr/>
        <p:nvPr/>
      </p:nvGrpSpPr>
      <p:grpSpPr>
        <a:xfrm>
          <a:off x="0" y="0"/>
          <a:ext cx="0" cy="0"/>
          <a:chOff x="0" y="0"/>
          <a:chExt cx="0" cy="0"/>
        </a:xfrm>
      </p:grpSpPr>
      <p:grpSp>
        <p:nvGrpSpPr>
          <p:cNvPr id="1576" name="Google Shape;1576;p9"/>
          <p:cNvGrpSpPr/>
          <p:nvPr/>
        </p:nvGrpSpPr>
        <p:grpSpPr>
          <a:xfrm>
            <a:off x="-31525" y="-228650"/>
            <a:ext cx="9175500" cy="6099300"/>
            <a:chOff x="-31525" y="-228650"/>
            <a:chExt cx="9175500" cy="6099300"/>
          </a:xfrm>
        </p:grpSpPr>
        <p:sp>
          <p:nvSpPr>
            <p:cNvPr id="1577" name="Google Shape;1577;p9"/>
            <p:cNvSpPr/>
            <p:nvPr/>
          </p:nvSpPr>
          <p:spPr>
            <a:xfrm>
              <a:off x="0" y="-228600"/>
              <a:ext cx="9143697" cy="6099216"/>
            </a:xfrm>
            <a:custGeom>
              <a:rect b="b" l="l" r="r" t="t"/>
              <a:pathLst>
                <a:path extrusionOk="0" h="190318" w="285317">
                  <a:moveTo>
                    <a:pt x="0" y="0"/>
                  </a:moveTo>
                  <a:lnTo>
                    <a:pt x="0" y="190317"/>
                  </a:lnTo>
                  <a:lnTo>
                    <a:pt x="285316" y="190317"/>
                  </a:lnTo>
                  <a:lnTo>
                    <a:pt x="285316" y="0"/>
                  </a:lnTo>
                  <a:close/>
                </a:path>
              </a:pathLst>
            </a:custGeom>
            <a:solidFill>
              <a:srgbClr val="0A20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9"/>
            <p:cNvGrpSpPr/>
            <p:nvPr/>
          </p:nvGrpSpPr>
          <p:grpSpPr>
            <a:xfrm>
              <a:off x="-10" y="-228620"/>
              <a:ext cx="9143697" cy="6099216"/>
              <a:chOff x="238125" y="471975"/>
              <a:chExt cx="7132925" cy="4757950"/>
            </a:xfrm>
          </p:grpSpPr>
          <p:sp>
            <p:nvSpPr>
              <p:cNvPr id="1579" name="Google Shape;1579;p9"/>
              <p:cNvSpPr/>
              <p:nvPr/>
            </p:nvSpPr>
            <p:spPr>
              <a:xfrm>
                <a:off x="238125" y="471975"/>
                <a:ext cx="7132925" cy="1271425"/>
              </a:xfrm>
              <a:custGeom>
                <a:rect b="b" l="l" r="r" t="t"/>
                <a:pathLst>
                  <a:path extrusionOk="0" h="50857" w="285317">
                    <a:moveTo>
                      <a:pt x="0" y="0"/>
                    </a:moveTo>
                    <a:lnTo>
                      <a:pt x="0" y="32526"/>
                    </a:lnTo>
                    <a:cubicBezTo>
                      <a:pt x="17119" y="33097"/>
                      <a:pt x="33964" y="35379"/>
                      <a:pt x="50512" y="38529"/>
                    </a:cubicBezTo>
                    <a:cubicBezTo>
                      <a:pt x="70758" y="42227"/>
                      <a:pt x="90731" y="46518"/>
                      <a:pt x="110999" y="48504"/>
                    </a:cubicBezTo>
                    <a:cubicBezTo>
                      <a:pt x="124644" y="50149"/>
                      <a:pt x="138299" y="50856"/>
                      <a:pt x="151950" y="50856"/>
                    </a:cubicBezTo>
                    <a:cubicBezTo>
                      <a:pt x="159696" y="50856"/>
                      <a:pt x="167442" y="50629"/>
                      <a:pt x="175184" y="50216"/>
                    </a:cubicBezTo>
                    <a:cubicBezTo>
                      <a:pt x="212275" y="48504"/>
                      <a:pt x="249093" y="42227"/>
                      <a:pt x="285316" y="33393"/>
                    </a:cubicBezTo>
                    <a:lnTo>
                      <a:pt x="285316" y="3424"/>
                    </a:lnTo>
                    <a:cubicBezTo>
                      <a:pt x="279610" y="5432"/>
                      <a:pt x="273904" y="7144"/>
                      <a:pt x="268197" y="8856"/>
                    </a:cubicBezTo>
                    <a:cubicBezTo>
                      <a:pt x="249093" y="13992"/>
                      <a:pt x="229394" y="17690"/>
                      <a:pt x="209719" y="19972"/>
                    </a:cubicBezTo>
                    <a:cubicBezTo>
                      <a:pt x="197328" y="21430"/>
                      <a:pt x="184936" y="22310"/>
                      <a:pt x="172467" y="22310"/>
                    </a:cubicBezTo>
                    <a:cubicBezTo>
                      <a:pt x="165414" y="22310"/>
                      <a:pt x="158335" y="22029"/>
                      <a:pt x="151218" y="21410"/>
                    </a:cubicBezTo>
                    <a:cubicBezTo>
                      <a:pt x="122412" y="18557"/>
                      <a:pt x="94451" y="10842"/>
                      <a:pt x="676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
              <p:cNvSpPr/>
              <p:nvPr/>
            </p:nvSpPr>
            <p:spPr>
              <a:xfrm>
                <a:off x="238125" y="3786525"/>
                <a:ext cx="7132925" cy="1443400"/>
              </a:xfrm>
              <a:custGeom>
                <a:rect b="b" l="l" r="r" t="t"/>
                <a:pathLst>
                  <a:path extrusionOk="0" h="57736" w="285317">
                    <a:moveTo>
                      <a:pt x="162030" y="0"/>
                    </a:moveTo>
                    <a:cubicBezTo>
                      <a:pt x="153770" y="0"/>
                      <a:pt x="145502" y="473"/>
                      <a:pt x="137249" y="1813"/>
                    </a:cubicBezTo>
                    <a:cubicBezTo>
                      <a:pt x="126977" y="3525"/>
                      <a:pt x="116980" y="6081"/>
                      <a:pt x="106708" y="8364"/>
                    </a:cubicBezTo>
                    <a:cubicBezTo>
                      <a:pt x="86166" y="13226"/>
                      <a:pt x="65349" y="16923"/>
                      <a:pt x="44235" y="17220"/>
                    </a:cubicBezTo>
                    <a:cubicBezTo>
                      <a:pt x="42786" y="17247"/>
                      <a:pt x="41336" y="17260"/>
                      <a:pt x="39887" y="17260"/>
                    </a:cubicBezTo>
                    <a:cubicBezTo>
                      <a:pt x="26503" y="17260"/>
                      <a:pt x="13140" y="16130"/>
                      <a:pt x="0" y="14070"/>
                    </a:cubicBezTo>
                    <a:lnTo>
                      <a:pt x="0" y="43173"/>
                    </a:lnTo>
                    <a:cubicBezTo>
                      <a:pt x="15133" y="40890"/>
                      <a:pt x="30244" y="38037"/>
                      <a:pt x="45080" y="35184"/>
                    </a:cubicBezTo>
                    <a:cubicBezTo>
                      <a:pt x="67631" y="31189"/>
                      <a:pt x="90160" y="27492"/>
                      <a:pt x="112985" y="26350"/>
                    </a:cubicBezTo>
                    <a:cubicBezTo>
                      <a:pt x="118569" y="25989"/>
                      <a:pt x="124189" y="25791"/>
                      <a:pt x="129817" y="25791"/>
                    </a:cubicBezTo>
                    <a:cubicBezTo>
                      <a:pt x="146622" y="25791"/>
                      <a:pt x="163506" y="27560"/>
                      <a:pt x="179749" y="32057"/>
                    </a:cubicBezTo>
                    <a:cubicBezTo>
                      <a:pt x="200292" y="37763"/>
                      <a:pt x="219420" y="47738"/>
                      <a:pt x="239392" y="55156"/>
                    </a:cubicBezTo>
                    <a:cubicBezTo>
                      <a:pt x="242245" y="56023"/>
                      <a:pt x="244801" y="56868"/>
                      <a:pt x="247655" y="57735"/>
                    </a:cubicBezTo>
                    <a:lnTo>
                      <a:pt x="283034" y="57735"/>
                    </a:lnTo>
                    <a:cubicBezTo>
                      <a:pt x="283901" y="57438"/>
                      <a:pt x="284472" y="57164"/>
                      <a:pt x="285316" y="56868"/>
                    </a:cubicBezTo>
                    <a:lnTo>
                      <a:pt x="285316" y="23771"/>
                    </a:lnTo>
                    <a:cubicBezTo>
                      <a:pt x="267056" y="19503"/>
                      <a:pt x="249093" y="14367"/>
                      <a:pt x="230832" y="9802"/>
                    </a:cubicBezTo>
                    <a:cubicBezTo>
                      <a:pt x="210563" y="4940"/>
                      <a:pt x="189747" y="946"/>
                      <a:pt x="168907" y="101"/>
                    </a:cubicBezTo>
                    <a:cubicBezTo>
                      <a:pt x="166616" y="37"/>
                      <a:pt x="164323" y="0"/>
                      <a:pt x="1620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238125" y="2457100"/>
                <a:ext cx="7132925" cy="1306725"/>
              </a:xfrm>
              <a:custGeom>
                <a:rect b="b" l="l" r="r" t="t"/>
                <a:pathLst>
                  <a:path extrusionOk="0" h="52269" w="285317">
                    <a:moveTo>
                      <a:pt x="192964" y="1"/>
                    </a:moveTo>
                    <a:cubicBezTo>
                      <a:pt x="189513" y="1"/>
                      <a:pt x="186058" y="73"/>
                      <a:pt x="182602" y="210"/>
                    </a:cubicBezTo>
                    <a:cubicBezTo>
                      <a:pt x="159777" y="1054"/>
                      <a:pt x="137249" y="4478"/>
                      <a:pt x="114994" y="8198"/>
                    </a:cubicBezTo>
                    <a:cubicBezTo>
                      <a:pt x="92739" y="11622"/>
                      <a:pt x="70758" y="15617"/>
                      <a:pt x="48504" y="16758"/>
                    </a:cubicBezTo>
                    <a:cubicBezTo>
                      <a:pt x="42364" y="16973"/>
                      <a:pt x="36264" y="17065"/>
                      <a:pt x="30172" y="17065"/>
                    </a:cubicBezTo>
                    <a:cubicBezTo>
                      <a:pt x="20138" y="17065"/>
                      <a:pt x="10126" y="16816"/>
                      <a:pt x="0" y="16461"/>
                    </a:cubicBezTo>
                    <a:lnTo>
                      <a:pt x="0" y="51840"/>
                    </a:lnTo>
                    <a:cubicBezTo>
                      <a:pt x="5855" y="52126"/>
                      <a:pt x="11704" y="52268"/>
                      <a:pt x="17553" y="52268"/>
                    </a:cubicBezTo>
                    <a:cubicBezTo>
                      <a:pt x="23402" y="52268"/>
                      <a:pt x="29251" y="52126"/>
                      <a:pt x="35105" y="51840"/>
                    </a:cubicBezTo>
                    <a:cubicBezTo>
                      <a:pt x="55922" y="50699"/>
                      <a:pt x="76465" y="47572"/>
                      <a:pt x="96734" y="43007"/>
                    </a:cubicBezTo>
                    <a:cubicBezTo>
                      <a:pt x="117550" y="38442"/>
                      <a:pt x="137522" y="31868"/>
                      <a:pt x="158065" y="27303"/>
                    </a:cubicBezTo>
                    <a:cubicBezTo>
                      <a:pt x="171879" y="24192"/>
                      <a:pt x="185681" y="22279"/>
                      <a:pt x="199575" y="22279"/>
                    </a:cubicBezTo>
                    <a:cubicBezTo>
                      <a:pt x="206067" y="22279"/>
                      <a:pt x="212580" y="22697"/>
                      <a:pt x="219123" y="23605"/>
                    </a:cubicBezTo>
                    <a:cubicBezTo>
                      <a:pt x="239392" y="26162"/>
                      <a:pt x="259067" y="32439"/>
                      <a:pt x="277898" y="39857"/>
                    </a:cubicBezTo>
                    <a:cubicBezTo>
                      <a:pt x="278195" y="39857"/>
                      <a:pt x="278469" y="40154"/>
                      <a:pt x="278469" y="40428"/>
                    </a:cubicBezTo>
                    <a:cubicBezTo>
                      <a:pt x="280751" y="40998"/>
                      <a:pt x="283034" y="41569"/>
                      <a:pt x="285316" y="42436"/>
                    </a:cubicBezTo>
                    <a:lnTo>
                      <a:pt x="285316" y="20752"/>
                    </a:lnTo>
                    <a:cubicBezTo>
                      <a:pt x="272762" y="16758"/>
                      <a:pt x="260208" y="11896"/>
                      <a:pt x="247655" y="7628"/>
                    </a:cubicBezTo>
                    <a:cubicBezTo>
                      <a:pt x="229860" y="2087"/>
                      <a:pt x="211466" y="1"/>
                      <a:pt x="1929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9"/>
            <p:cNvSpPr/>
            <p:nvPr/>
          </p:nvSpPr>
          <p:spPr>
            <a:xfrm>
              <a:off x="-31525" y="-228650"/>
              <a:ext cx="9175500" cy="6099300"/>
            </a:xfrm>
            <a:prstGeom prst="rect">
              <a:avLst/>
            </a:prstGeom>
            <a:solidFill>
              <a:srgbClr val="000000">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9"/>
            <p:cNvGrpSpPr/>
            <p:nvPr/>
          </p:nvGrpSpPr>
          <p:grpSpPr>
            <a:xfrm>
              <a:off x="201120" y="-173787"/>
              <a:ext cx="8824055" cy="6026084"/>
              <a:chOff x="395025" y="514750"/>
              <a:chExt cx="6883575" cy="4700900"/>
            </a:xfrm>
          </p:grpSpPr>
          <p:sp>
            <p:nvSpPr>
              <p:cNvPr id="1584" name="Google Shape;1584;p9"/>
              <p:cNvSpPr/>
              <p:nvPr/>
            </p:nvSpPr>
            <p:spPr>
              <a:xfrm>
                <a:off x="523425" y="864550"/>
                <a:ext cx="35975" cy="28575"/>
              </a:xfrm>
              <a:custGeom>
                <a:rect b="b" l="l" r="r" t="t"/>
                <a:pathLst>
                  <a:path extrusionOk="0" h="1143"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1992800" y="1170975"/>
                <a:ext cx="42825" cy="28575"/>
              </a:xfrm>
              <a:custGeom>
                <a:rect b="b" l="l" r="r" t="t"/>
                <a:pathLst>
                  <a:path extrusionOk="0" h="1143" w="1713">
                    <a:moveTo>
                      <a:pt x="868" y="1"/>
                    </a:moveTo>
                    <a:cubicBezTo>
                      <a:pt x="1" y="1"/>
                      <a:pt x="1" y="1142"/>
                      <a:pt x="868" y="1142"/>
                    </a:cubicBezTo>
                    <a:cubicBezTo>
                      <a:pt x="1713" y="1142"/>
                      <a:pt x="1713"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1187075" y="2854350"/>
                <a:ext cx="35400" cy="28550"/>
              </a:xfrm>
              <a:custGeom>
                <a:rect b="b" l="l" r="r" t="t"/>
                <a:pathLst>
                  <a:path extrusionOk="0" h="1142" w="1416">
                    <a:moveTo>
                      <a:pt x="845" y="0"/>
                    </a:moveTo>
                    <a:cubicBezTo>
                      <a:pt x="0" y="0"/>
                      <a:pt x="0"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2149725" y="351800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6337025" y="1598950"/>
                <a:ext cx="35425" cy="28575"/>
              </a:xfrm>
              <a:custGeom>
                <a:rect b="b" l="l" r="r" t="t"/>
                <a:pathLst>
                  <a:path extrusionOk="0" h="1143" w="1417">
                    <a:moveTo>
                      <a:pt x="845" y="1"/>
                    </a:moveTo>
                    <a:cubicBezTo>
                      <a:pt x="1" y="1"/>
                      <a:pt x="1" y="1142"/>
                      <a:pt x="845" y="1142"/>
                    </a:cubicBezTo>
                    <a:cubicBezTo>
                      <a:pt x="1416" y="1142"/>
                      <a:pt x="1416"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a:off x="6586400" y="2562175"/>
                <a:ext cx="35975" cy="28575"/>
              </a:xfrm>
              <a:custGeom>
                <a:rect b="b" l="l" r="r" t="t"/>
                <a:pathLst>
                  <a:path extrusionOk="0" h="1143" w="1439">
                    <a:moveTo>
                      <a:pt x="868" y="1"/>
                    </a:moveTo>
                    <a:cubicBezTo>
                      <a:pt x="1" y="1"/>
                      <a:pt x="1" y="1142"/>
                      <a:pt x="868" y="1142"/>
                    </a:cubicBezTo>
                    <a:cubicBezTo>
                      <a:pt x="1439" y="1142"/>
                      <a:pt x="1439" y="1"/>
                      <a:pt x="86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a:off x="5002900" y="2191275"/>
                <a:ext cx="35975" cy="28550"/>
              </a:xfrm>
              <a:custGeom>
                <a:rect b="b" l="l" r="r" t="t"/>
                <a:pathLst>
                  <a:path extrusionOk="0" h="1142"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3661900" y="1649175"/>
                <a:ext cx="35975" cy="28550"/>
              </a:xfrm>
              <a:custGeom>
                <a:rect b="b" l="l" r="r" t="t"/>
                <a:pathLst>
                  <a:path extrusionOk="0" h="1142" w="1439">
                    <a:moveTo>
                      <a:pt x="571" y="1"/>
                    </a:moveTo>
                    <a:cubicBezTo>
                      <a:pt x="1" y="1"/>
                      <a:pt x="1" y="1142"/>
                      <a:pt x="571" y="1142"/>
                    </a:cubicBezTo>
                    <a:cubicBezTo>
                      <a:pt x="1439" y="1142"/>
                      <a:pt x="1439"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3619100" y="34107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744825" y="4794500"/>
                <a:ext cx="35425" cy="28550"/>
              </a:xfrm>
              <a:custGeom>
                <a:rect b="b" l="l" r="r" t="t"/>
                <a:pathLst>
                  <a:path extrusionOk="0" h="1142" w="1417">
                    <a:moveTo>
                      <a:pt x="572" y="0"/>
                    </a:moveTo>
                    <a:cubicBezTo>
                      <a:pt x="1" y="0"/>
                      <a:pt x="1" y="1142"/>
                      <a:pt x="572" y="1142"/>
                    </a:cubicBezTo>
                    <a:cubicBezTo>
                      <a:pt x="1416" y="1142"/>
                      <a:pt x="1416"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3833100" y="4930300"/>
                <a:ext cx="35975" cy="28575"/>
              </a:xfrm>
              <a:custGeom>
                <a:rect b="b" l="l" r="r" t="t"/>
                <a:pathLst>
                  <a:path extrusionOk="0" h="1143" w="1439">
                    <a:moveTo>
                      <a:pt x="571" y="1"/>
                    </a:moveTo>
                    <a:cubicBezTo>
                      <a:pt x="0" y="1"/>
                      <a:pt x="0" y="1142"/>
                      <a:pt x="571" y="1142"/>
                    </a:cubicBezTo>
                    <a:cubicBezTo>
                      <a:pt x="1438" y="1142"/>
                      <a:pt x="143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5430875" y="3396450"/>
                <a:ext cx="35975" cy="28550"/>
              </a:xfrm>
              <a:custGeom>
                <a:rect b="b" l="l" r="r" t="t"/>
                <a:pathLst>
                  <a:path extrusionOk="0" h="1142" w="1439">
                    <a:moveTo>
                      <a:pt x="868" y="0"/>
                    </a:moveTo>
                    <a:cubicBezTo>
                      <a:pt x="0" y="0"/>
                      <a:pt x="0" y="1142"/>
                      <a:pt x="868" y="1142"/>
                    </a:cubicBezTo>
                    <a:cubicBezTo>
                      <a:pt x="1438" y="1142"/>
                      <a:pt x="1438"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6586400" y="5072975"/>
                <a:ext cx="35975" cy="28550"/>
              </a:xfrm>
              <a:custGeom>
                <a:rect b="b" l="l" r="r" t="t"/>
                <a:pathLst>
                  <a:path extrusionOk="0" h="1142" w="1439">
                    <a:moveTo>
                      <a:pt x="868" y="0"/>
                    </a:moveTo>
                    <a:cubicBezTo>
                      <a:pt x="1" y="0"/>
                      <a:pt x="1" y="1141"/>
                      <a:pt x="868" y="1141"/>
                    </a:cubicBezTo>
                    <a:cubicBezTo>
                      <a:pt x="1439" y="1141"/>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6843175" y="3367925"/>
                <a:ext cx="35975" cy="28550"/>
              </a:xfrm>
              <a:custGeom>
                <a:rect b="b" l="l" r="r" t="t"/>
                <a:pathLst>
                  <a:path extrusionOk="0" h="1142" w="1439">
                    <a:moveTo>
                      <a:pt x="572" y="0"/>
                    </a:moveTo>
                    <a:cubicBezTo>
                      <a:pt x="1" y="0"/>
                      <a:pt x="1" y="1141"/>
                      <a:pt x="572" y="1141"/>
                    </a:cubicBezTo>
                    <a:cubicBezTo>
                      <a:pt x="1439" y="1141"/>
                      <a:pt x="1439"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4610875" y="3738825"/>
                <a:ext cx="35400" cy="28550"/>
              </a:xfrm>
              <a:custGeom>
                <a:rect b="b" l="l" r="r" t="t"/>
                <a:pathLst>
                  <a:path extrusionOk="0" h="1142" w="1416">
                    <a:moveTo>
                      <a:pt x="845" y="1"/>
                    </a:moveTo>
                    <a:cubicBezTo>
                      <a:pt x="0" y="1"/>
                      <a:pt x="0" y="1142"/>
                      <a:pt x="845" y="1142"/>
                    </a:cubicBezTo>
                    <a:cubicBezTo>
                      <a:pt x="1415" y="1142"/>
                      <a:pt x="1415" y="1"/>
                      <a:pt x="84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5324150" y="964425"/>
                <a:ext cx="35425" cy="28550"/>
              </a:xfrm>
              <a:custGeom>
                <a:rect b="b" l="l" r="r" t="t"/>
                <a:pathLst>
                  <a:path extrusionOk="0" h="1142" w="1417">
                    <a:moveTo>
                      <a:pt x="845" y="0"/>
                    </a:moveTo>
                    <a:cubicBezTo>
                      <a:pt x="1" y="0"/>
                      <a:pt x="1" y="1141"/>
                      <a:pt x="845" y="1141"/>
                    </a:cubicBezTo>
                    <a:cubicBezTo>
                      <a:pt x="1416" y="1141"/>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3148350" y="807500"/>
                <a:ext cx="42800" cy="28550"/>
              </a:xfrm>
              <a:custGeom>
                <a:rect b="b" l="l" r="r" t="t"/>
                <a:pathLst>
                  <a:path extrusionOk="0" h="1142" w="1712">
                    <a:moveTo>
                      <a:pt x="867" y="0"/>
                    </a:moveTo>
                    <a:cubicBezTo>
                      <a:pt x="0" y="0"/>
                      <a:pt x="0" y="1142"/>
                      <a:pt x="867" y="1142"/>
                    </a:cubicBezTo>
                    <a:cubicBezTo>
                      <a:pt x="1438" y="1142"/>
                      <a:pt x="1712" y="0"/>
                      <a:pt x="86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2534900" y="2355050"/>
                <a:ext cx="35975" cy="28550"/>
              </a:xfrm>
              <a:custGeom>
                <a:rect b="b" l="l" r="r" t="t"/>
                <a:pathLst>
                  <a:path extrusionOk="0" h="1142" w="1439">
                    <a:moveTo>
                      <a:pt x="868" y="0"/>
                    </a:moveTo>
                    <a:cubicBezTo>
                      <a:pt x="1" y="0"/>
                      <a:pt x="1" y="1142"/>
                      <a:pt x="868" y="1142"/>
                    </a:cubicBezTo>
                    <a:cubicBezTo>
                      <a:pt x="1439" y="1142"/>
                      <a:pt x="1439" y="0"/>
                      <a:pt x="86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466375" y="2191275"/>
                <a:ext cx="35975" cy="28550"/>
              </a:xfrm>
              <a:custGeom>
                <a:rect b="b" l="l" r="r" t="t"/>
                <a:pathLst>
                  <a:path extrusionOk="0" h="1142" w="1439">
                    <a:moveTo>
                      <a:pt x="867" y="1"/>
                    </a:moveTo>
                    <a:cubicBezTo>
                      <a:pt x="0" y="1"/>
                      <a:pt x="0" y="1142"/>
                      <a:pt x="867" y="1142"/>
                    </a:cubicBezTo>
                    <a:cubicBezTo>
                      <a:pt x="1438" y="1142"/>
                      <a:pt x="1438" y="1"/>
                      <a:pt x="86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616450" y="3931700"/>
                <a:ext cx="35400" cy="28550"/>
              </a:xfrm>
              <a:custGeom>
                <a:rect b="b" l="l" r="r" t="t"/>
                <a:pathLst>
                  <a:path extrusionOk="0" h="1142" w="1416">
                    <a:moveTo>
                      <a:pt x="571" y="1"/>
                    </a:moveTo>
                    <a:cubicBezTo>
                      <a:pt x="0" y="1"/>
                      <a:pt x="0" y="1142"/>
                      <a:pt x="571" y="1142"/>
                    </a:cubicBezTo>
                    <a:cubicBezTo>
                      <a:pt x="1415" y="1142"/>
                      <a:pt x="141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2185675" y="4830450"/>
                <a:ext cx="35400" cy="28550"/>
              </a:xfrm>
              <a:custGeom>
                <a:rect b="b" l="l" r="r" t="t"/>
                <a:pathLst>
                  <a:path extrusionOk="0" h="1142" w="1416">
                    <a:moveTo>
                      <a:pt x="845" y="0"/>
                    </a:moveTo>
                    <a:cubicBezTo>
                      <a:pt x="1" y="0"/>
                      <a:pt x="1" y="1142"/>
                      <a:pt x="845" y="1142"/>
                    </a:cubicBezTo>
                    <a:cubicBezTo>
                      <a:pt x="1416" y="1142"/>
                      <a:pt x="1416"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7028650" y="700225"/>
                <a:ext cx="35975" cy="28550"/>
              </a:xfrm>
              <a:custGeom>
                <a:rect b="b" l="l" r="r" t="t"/>
                <a:pathLst>
                  <a:path extrusionOk="0" h="1142" w="1439">
                    <a:moveTo>
                      <a:pt x="571" y="0"/>
                    </a:moveTo>
                    <a:cubicBezTo>
                      <a:pt x="0" y="0"/>
                      <a:pt x="0" y="1141"/>
                      <a:pt x="571" y="1141"/>
                    </a:cubicBezTo>
                    <a:cubicBezTo>
                      <a:pt x="1438" y="1141"/>
                      <a:pt x="143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1308050" y="671675"/>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502325" y="2761900"/>
                <a:ext cx="78200" cy="57100"/>
              </a:xfrm>
              <a:custGeom>
                <a:rect b="b" l="l" r="r" t="t"/>
                <a:pathLst>
                  <a:path extrusionOk="0" h="2284" w="3128">
                    <a:moveTo>
                      <a:pt x="1415" y="1"/>
                    </a:moveTo>
                    <a:cubicBezTo>
                      <a:pt x="0" y="1"/>
                      <a:pt x="0" y="2283"/>
                      <a:pt x="1415" y="2283"/>
                    </a:cubicBezTo>
                    <a:cubicBezTo>
                      <a:pt x="3127" y="2283"/>
                      <a:pt x="3127"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2663300" y="2911400"/>
                <a:ext cx="78775" cy="57100"/>
              </a:xfrm>
              <a:custGeom>
                <a:rect b="b" l="l" r="r" t="t"/>
                <a:pathLst>
                  <a:path extrusionOk="0" h="2284" w="3151">
                    <a:moveTo>
                      <a:pt x="1439" y="1"/>
                    </a:moveTo>
                    <a:cubicBezTo>
                      <a:pt x="1" y="1"/>
                      <a:pt x="1" y="2284"/>
                      <a:pt x="1439" y="2284"/>
                    </a:cubicBezTo>
                    <a:cubicBezTo>
                      <a:pt x="3150" y="2284"/>
                      <a:pt x="3150" y="1"/>
                      <a:pt x="1439"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4853400" y="728750"/>
                <a:ext cx="71350" cy="57075"/>
              </a:xfrm>
              <a:custGeom>
                <a:rect b="b" l="l" r="r" t="t"/>
                <a:pathLst>
                  <a:path extrusionOk="0" h="2283" w="2854">
                    <a:moveTo>
                      <a:pt x="1415" y="0"/>
                    </a:moveTo>
                    <a:cubicBezTo>
                      <a:pt x="0" y="0"/>
                      <a:pt x="0" y="2283"/>
                      <a:pt x="1415" y="2283"/>
                    </a:cubicBezTo>
                    <a:cubicBezTo>
                      <a:pt x="2853" y="2283"/>
                      <a:pt x="2853"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7107400" y="1520775"/>
                <a:ext cx="71350" cy="57100"/>
              </a:xfrm>
              <a:custGeom>
                <a:rect b="b" l="l" r="r" t="t"/>
                <a:pathLst>
                  <a:path extrusionOk="0" h="2284" w="2854">
                    <a:moveTo>
                      <a:pt x="1415" y="1"/>
                    </a:moveTo>
                    <a:cubicBezTo>
                      <a:pt x="0" y="1"/>
                      <a:pt x="0" y="2283"/>
                      <a:pt x="1415" y="2283"/>
                    </a:cubicBezTo>
                    <a:cubicBezTo>
                      <a:pt x="2853" y="2283"/>
                      <a:pt x="2853" y="1"/>
                      <a:pt x="141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6793550" y="42524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4839125" y="3054075"/>
                <a:ext cx="71350" cy="57075"/>
              </a:xfrm>
              <a:custGeom>
                <a:rect b="b" l="l" r="r" t="t"/>
                <a:pathLst>
                  <a:path extrusionOk="0" h="2283" w="2854">
                    <a:moveTo>
                      <a:pt x="1416" y="0"/>
                    </a:moveTo>
                    <a:cubicBezTo>
                      <a:pt x="0" y="0"/>
                      <a:pt x="0" y="2283"/>
                      <a:pt x="1416" y="2283"/>
                    </a:cubicBezTo>
                    <a:cubicBezTo>
                      <a:pt x="2854" y="2283"/>
                      <a:pt x="2854" y="0"/>
                      <a:pt x="1416"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
              <p:cNvSpPr/>
              <p:nvPr/>
            </p:nvSpPr>
            <p:spPr>
              <a:xfrm>
                <a:off x="2927500" y="4466375"/>
                <a:ext cx="71350" cy="57100"/>
              </a:xfrm>
              <a:custGeom>
                <a:rect b="b" l="l" r="r" t="t"/>
                <a:pathLst>
                  <a:path extrusionOk="0" h="2284" w="2854">
                    <a:moveTo>
                      <a:pt x="1416" y="1"/>
                    </a:moveTo>
                    <a:cubicBezTo>
                      <a:pt x="1" y="1"/>
                      <a:pt x="1" y="2283"/>
                      <a:pt x="1416" y="2283"/>
                    </a:cubicBezTo>
                    <a:cubicBezTo>
                      <a:pt x="2854" y="2283"/>
                      <a:pt x="2854" y="1"/>
                      <a:pt x="1416"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
              <p:cNvSpPr/>
              <p:nvPr/>
            </p:nvSpPr>
            <p:spPr>
              <a:xfrm>
                <a:off x="1401050" y="4181075"/>
                <a:ext cx="78225" cy="57075"/>
              </a:xfrm>
              <a:custGeom>
                <a:rect b="b" l="l" r="r" t="t"/>
                <a:pathLst>
                  <a:path extrusionOk="0" h="2283" w="3129">
                    <a:moveTo>
                      <a:pt x="1713" y="0"/>
                    </a:moveTo>
                    <a:cubicBezTo>
                      <a:pt x="1" y="0"/>
                      <a:pt x="1" y="2283"/>
                      <a:pt x="1713" y="2283"/>
                    </a:cubicBezTo>
                    <a:cubicBezTo>
                      <a:pt x="3128" y="2283"/>
                      <a:pt x="3128" y="0"/>
                      <a:pt x="1713"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
              <p:cNvSpPr/>
              <p:nvPr/>
            </p:nvSpPr>
            <p:spPr>
              <a:xfrm>
                <a:off x="1543725" y="1934500"/>
                <a:ext cx="78200" cy="57075"/>
              </a:xfrm>
              <a:custGeom>
                <a:rect b="b" l="l" r="r" t="t"/>
                <a:pathLst>
                  <a:path extrusionOk="0" h="2283" w="3128">
                    <a:moveTo>
                      <a:pt x="1415" y="0"/>
                    </a:moveTo>
                    <a:cubicBezTo>
                      <a:pt x="0" y="0"/>
                      <a:pt x="0" y="2283"/>
                      <a:pt x="1415" y="2283"/>
                    </a:cubicBezTo>
                    <a:cubicBezTo>
                      <a:pt x="3127" y="2283"/>
                      <a:pt x="3127" y="0"/>
                      <a:pt x="141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
              <p:cNvSpPr/>
              <p:nvPr/>
            </p:nvSpPr>
            <p:spPr>
              <a:xfrm>
                <a:off x="3990025" y="2269450"/>
                <a:ext cx="71350" cy="57100"/>
              </a:xfrm>
              <a:custGeom>
                <a:rect b="b" l="l" r="r" t="t"/>
                <a:pathLst>
                  <a:path extrusionOk="0" h="2284" w="2854">
                    <a:moveTo>
                      <a:pt x="1438" y="1"/>
                    </a:moveTo>
                    <a:cubicBezTo>
                      <a:pt x="0" y="1"/>
                      <a:pt x="0" y="2283"/>
                      <a:pt x="1438" y="2283"/>
                    </a:cubicBezTo>
                    <a:cubicBezTo>
                      <a:pt x="2854" y="2283"/>
                      <a:pt x="2854" y="1"/>
                      <a:pt x="143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395025" y="514750"/>
                <a:ext cx="21725" cy="14300"/>
              </a:xfrm>
              <a:custGeom>
                <a:rect b="b" l="l" r="r" t="t"/>
                <a:pathLst>
                  <a:path extrusionOk="0" h="572" w="869">
                    <a:moveTo>
                      <a:pt x="572" y="1"/>
                    </a:moveTo>
                    <a:cubicBezTo>
                      <a:pt x="1" y="1"/>
                      <a:pt x="1" y="572"/>
                      <a:pt x="572" y="572"/>
                    </a:cubicBezTo>
                    <a:cubicBezTo>
                      <a:pt x="868" y="572"/>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1094050" y="1399250"/>
                <a:ext cx="14300" cy="14275"/>
              </a:xfrm>
              <a:custGeom>
                <a:rect b="b" l="l" r="r" t="t"/>
                <a:pathLst>
                  <a:path extrusionOk="0" h="571" w="572">
                    <a:moveTo>
                      <a:pt x="298" y="0"/>
                    </a:moveTo>
                    <a:cubicBezTo>
                      <a:pt x="1" y="0"/>
                      <a:pt x="1" y="571"/>
                      <a:pt x="298" y="571"/>
                    </a:cubicBezTo>
                    <a:cubicBezTo>
                      <a:pt x="572" y="571"/>
                      <a:pt x="572"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630700" y="152762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987350" y="125657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1778825" y="6716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1429600" y="1541900"/>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1550575" y="16063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2642200" y="13496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2856175" y="778950"/>
                <a:ext cx="21150" cy="14300"/>
              </a:xfrm>
              <a:custGeom>
                <a:rect b="b" l="l" r="r" t="t"/>
                <a:pathLst>
                  <a:path extrusionOk="0" h="572" w="846">
                    <a:moveTo>
                      <a:pt x="274" y="1"/>
                    </a:moveTo>
                    <a:cubicBezTo>
                      <a:pt x="1" y="1"/>
                      <a:pt x="1" y="572"/>
                      <a:pt x="274" y="572"/>
                    </a:cubicBezTo>
                    <a:cubicBezTo>
                      <a:pt x="845" y="572"/>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3070150" y="1056850"/>
                <a:ext cx="14300" cy="14300"/>
              </a:xfrm>
              <a:custGeom>
                <a:rect b="b" l="l" r="r" t="t"/>
                <a:pathLst>
                  <a:path extrusionOk="0" h="572" w="572">
                    <a:moveTo>
                      <a:pt x="275" y="1"/>
                    </a:moveTo>
                    <a:cubicBezTo>
                      <a:pt x="1" y="1"/>
                      <a:pt x="1" y="572"/>
                      <a:pt x="275" y="572"/>
                    </a:cubicBezTo>
                    <a:cubicBezTo>
                      <a:pt x="572" y="572"/>
                      <a:pt x="572"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
              <p:cNvSpPr/>
              <p:nvPr/>
            </p:nvSpPr>
            <p:spPr>
              <a:xfrm>
                <a:off x="3533525" y="778950"/>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
              <p:cNvSpPr/>
              <p:nvPr/>
            </p:nvSpPr>
            <p:spPr>
              <a:xfrm>
                <a:off x="3284150" y="6220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
              <p:cNvSpPr/>
              <p:nvPr/>
            </p:nvSpPr>
            <p:spPr>
              <a:xfrm>
                <a:off x="3312675" y="85030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
              <p:cNvSpPr/>
              <p:nvPr/>
            </p:nvSpPr>
            <p:spPr>
              <a:xfrm>
                <a:off x="4332400" y="23407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
              <p:cNvSpPr/>
              <p:nvPr/>
            </p:nvSpPr>
            <p:spPr>
              <a:xfrm>
                <a:off x="3726400" y="26335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
              <p:cNvSpPr/>
              <p:nvPr/>
            </p:nvSpPr>
            <p:spPr>
              <a:xfrm>
                <a:off x="4061350" y="2026925"/>
                <a:ext cx="14300" cy="14300"/>
              </a:xfrm>
              <a:custGeom>
                <a:rect b="b" l="l" r="r" t="t"/>
                <a:pathLst>
                  <a:path extrusionOk="0" h="572" w="572">
                    <a:moveTo>
                      <a:pt x="297" y="1"/>
                    </a:moveTo>
                    <a:cubicBezTo>
                      <a:pt x="1" y="1"/>
                      <a:pt x="1"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
              <p:cNvSpPr/>
              <p:nvPr/>
            </p:nvSpPr>
            <p:spPr>
              <a:xfrm>
                <a:off x="2820225" y="161322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
              <p:cNvSpPr/>
              <p:nvPr/>
            </p:nvSpPr>
            <p:spPr>
              <a:xfrm>
                <a:off x="3583725" y="184147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
              <p:cNvSpPr/>
              <p:nvPr/>
            </p:nvSpPr>
            <p:spPr>
              <a:xfrm>
                <a:off x="3604850" y="1998400"/>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
              <p:cNvSpPr/>
              <p:nvPr/>
            </p:nvSpPr>
            <p:spPr>
              <a:xfrm>
                <a:off x="3883325" y="1798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
              <p:cNvSpPr/>
              <p:nvPr/>
            </p:nvSpPr>
            <p:spPr>
              <a:xfrm>
                <a:off x="4261075" y="1827200"/>
                <a:ext cx="14300" cy="14300"/>
              </a:xfrm>
              <a:custGeom>
                <a:rect b="b" l="l" r="r" t="t"/>
                <a:pathLst>
                  <a:path extrusionOk="0" h="572" w="572">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
              <p:cNvSpPr/>
              <p:nvPr/>
            </p:nvSpPr>
            <p:spPr>
              <a:xfrm>
                <a:off x="4396875" y="7932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
              <p:cNvSpPr/>
              <p:nvPr/>
            </p:nvSpPr>
            <p:spPr>
              <a:xfrm>
                <a:off x="5102750" y="66482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
              <p:cNvSpPr/>
              <p:nvPr/>
            </p:nvSpPr>
            <p:spPr>
              <a:xfrm>
                <a:off x="4874500" y="1135600"/>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
              <p:cNvSpPr/>
              <p:nvPr/>
            </p:nvSpPr>
            <p:spPr>
              <a:xfrm>
                <a:off x="5395500" y="1741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
              <p:cNvSpPr/>
              <p:nvPr/>
            </p:nvSpPr>
            <p:spPr>
              <a:xfrm>
                <a:off x="5701925" y="12497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
              <p:cNvSpPr/>
              <p:nvPr/>
            </p:nvSpPr>
            <p:spPr>
              <a:xfrm>
                <a:off x="5238575" y="10996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
              <p:cNvSpPr/>
              <p:nvPr/>
            </p:nvSpPr>
            <p:spPr>
              <a:xfrm>
                <a:off x="5138700" y="8714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
              <p:cNvSpPr/>
              <p:nvPr/>
            </p:nvSpPr>
            <p:spPr>
              <a:xfrm>
                <a:off x="6522500" y="6146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
              <p:cNvSpPr/>
              <p:nvPr/>
            </p:nvSpPr>
            <p:spPr>
              <a:xfrm>
                <a:off x="6714800" y="125657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
              <p:cNvSpPr/>
              <p:nvPr/>
            </p:nvSpPr>
            <p:spPr>
              <a:xfrm>
                <a:off x="6329625" y="13496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
              <p:cNvSpPr/>
              <p:nvPr/>
            </p:nvSpPr>
            <p:spPr>
              <a:xfrm>
                <a:off x="6793550" y="16988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
              <p:cNvSpPr/>
              <p:nvPr/>
            </p:nvSpPr>
            <p:spPr>
              <a:xfrm>
                <a:off x="7214100" y="950150"/>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
              <p:cNvSpPr/>
              <p:nvPr/>
            </p:nvSpPr>
            <p:spPr>
              <a:xfrm>
                <a:off x="6864875" y="9216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
              <p:cNvSpPr/>
              <p:nvPr/>
            </p:nvSpPr>
            <p:spPr>
              <a:xfrm>
                <a:off x="7264325" y="5575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
              <p:cNvSpPr/>
              <p:nvPr/>
            </p:nvSpPr>
            <p:spPr>
              <a:xfrm>
                <a:off x="7093125" y="82175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
              <p:cNvSpPr/>
              <p:nvPr/>
            </p:nvSpPr>
            <p:spPr>
              <a:xfrm>
                <a:off x="6828925" y="657425"/>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
              <p:cNvSpPr/>
              <p:nvPr/>
            </p:nvSpPr>
            <p:spPr>
              <a:xfrm>
                <a:off x="7078850" y="2469175"/>
                <a:ext cx="14300" cy="14300"/>
              </a:xfrm>
              <a:custGeom>
                <a:rect b="b" l="l" r="r" t="t"/>
                <a:pathLst>
                  <a:path extrusionOk="0" h="572"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
              <p:cNvSpPr/>
              <p:nvPr/>
            </p:nvSpPr>
            <p:spPr>
              <a:xfrm>
                <a:off x="6465425" y="2141050"/>
                <a:ext cx="21150" cy="14300"/>
              </a:xfrm>
              <a:custGeom>
                <a:rect b="b" l="l" r="r" t="t"/>
                <a:pathLst>
                  <a:path extrusionOk="0" h="572" w="846">
                    <a:moveTo>
                      <a:pt x="571" y="1"/>
                    </a:moveTo>
                    <a:cubicBezTo>
                      <a:pt x="1" y="1"/>
                      <a:pt x="1"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
              <p:cNvSpPr/>
              <p:nvPr/>
            </p:nvSpPr>
            <p:spPr>
              <a:xfrm>
                <a:off x="6515075" y="28047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
              <p:cNvSpPr/>
              <p:nvPr/>
            </p:nvSpPr>
            <p:spPr>
              <a:xfrm>
                <a:off x="6700525" y="2733375"/>
                <a:ext cx="21700" cy="14300"/>
              </a:xfrm>
              <a:custGeom>
                <a:rect b="b" l="l" r="r" t="t"/>
                <a:pathLst>
                  <a:path extrusionOk="0" h="572" w="868">
                    <a:moveTo>
                      <a:pt x="297" y="1"/>
                    </a:moveTo>
                    <a:cubicBezTo>
                      <a:pt x="1" y="1"/>
                      <a:pt x="1"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
              <p:cNvSpPr/>
              <p:nvPr/>
            </p:nvSpPr>
            <p:spPr>
              <a:xfrm>
                <a:off x="6985850" y="3153925"/>
                <a:ext cx="14275" cy="14300"/>
              </a:xfrm>
              <a:custGeom>
                <a:rect b="b" l="l" r="r" t="t"/>
                <a:pathLst>
                  <a:path extrusionOk="0" h="572" w="571">
                    <a:moveTo>
                      <a:pt x="297" y="1"/>
                    </a:moveTo>
                    <a:cubicBezTo>
                      <a:pt x="0" y="1"/>
                      <a:pt x="0" y="571"/>
                      <a:pt x="297" y="571"/>
                    </a:cubicBezTo>
                    <a:cubicBezTo>
                      <a:pt x="571" y="571"/>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
              <p:cNvSpPr/>
              <p:nvPr/>
            </p:nvSpPr>
            <p:spPr>
              <a:xfrm>
                <a:off x="7142775" y="356080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
              <p:cNvSpPr/>
              <p:nvPr/>
            </p:nvSpPr>
            <p:spPr>
              <a:xfrm>
                <a:off x="6572125" y="3346800"/>
                <a:ext cx="21725" cy="14300"/>
              </a:xfrm>
              <a:custGeom>
                <a:rect b="b" l="l" r="r" t="t"/>
                <a:pathLst>
                  <a:path extrusionOk="0" h="572" w="869">
                    <a:moveTo>
                      <a:pt x="572" y="1"/>
                    </a:moveTo>
                    <a:cubicBezTo>
                      <a:pt x="1" y="1"/>
                      <a:pt x="1" y="571"/>
                      <a:pt x="572" y="571"/>
                    </a:cubicBezTo>
                    <a:cubicBezTo>
                      <a:pt x="868" y="571"/>
                      <a:pt x="868"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
              <p:cNvSpPr/>
              <p:nvPr/>
            </p:nvSpPr>
            <p:spPr>
              <a:xfrm>
                <a:off x="4974375" y="40241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
              <p:cNvSpPr/>
              <p:nvPr/>
            </p:nvSpPr>
            <p:spPr>
              <a:xfrm>
                <a:off x="4246800" y="3589325"/>
                <a:ext cx="14300" cy="14300"/>
              </a:xfrm>
              <a:custGeom>
                <a:rect b="b" l="l" r="r" t="t"/>
                <a:pathLst>
                  <a:path extrusionOk="0" h="572"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
              <p:cNvSpPr/>
              <p:nvPr/>
            </p:nvSpPr>
            <p:spPr>
              <a:xfrm>
                <a:off x="4539550" y="338960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
              <p:cNvSpPr/>
              <p:nvPr/>
            </p:nvSpPr>
            <p:spPr>
              <a:xfrm>
                <a:off x="4411150" y="3632125"/>
                <a:ext cx="28550" cy="14275"/>
              </a:xfrm>
              <a:custGeom>
                <a:rect b="b" l="l" r="r" t="t"/>
                <a:pathLst>
                  <a:path extrusionOk="0" h="571" w="1142">
                    <a:moveTo>
                      <a:pt x="571" y="0"/>
                    </a:moveTo>
                    <a:cubicBezTo>
                      <a:pt x="0" y="0"/>
                      <a:pt x="0" y="571"/>
                      <a:pt x="571" y="571"/>
                    </a:cubicBezTo>
                    <a:lnTo>
                      <a:pt x="845" y="571"/>
                    </a:lnTo>
                    <a:cubicBezTo>
                      <a:pt x="1142" y="571"/>
                      <a:pt x="1142" y="0"/>
                      <a:pt x="84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
              <p:cNvSpPr/>
              <p:nvPr/>
            </p:nvSpPr>
            <p:spPr>
              <a:xfrm>
                <a:off x="4924725" y="3646375"/>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
              <p:cNvSpPr/>
              <p:nvPr/>
            </p:nvSpPr>
            <p:spPr>
              <a:xfrm>
                <a:off x="4532125" y="4095475"/>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
              <p:cNvSpPr/>
              <p:nvPr/>
            </p:nvSpPr>
            <p:spPr>
              <a:xfrm>
                <a:off x="5416600" y="2676300"/>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
              <p:cNvSpPr/>
              <p:nvPr/>
            </p:nvSpPr>
            <p:spPr>
              <a:xfrm>
                <a:off x="5067375" y="3096875"/>
                <a:ext cx="14300" cy="14275"/>
              </a:xfrm>
              <a:custGeom>
                <a:rect b="b" l="l" r="r" t="t"/>
                <a:pathLst>
                  <a:path extrusionOk="0" h="571" w="572">
                    <a:moveTo>
                      <a:pt x="274" y="0"/>
                    </a:moveTo>
                    <a:cubicBezTo>
                      <a:pt x="1" y="0"/>
                      <a:pt x="1"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
              <p:cNvSpPr/>
              <p:nvPr/>
            </p:nvSpPr>
            <p:spPr>
              <a:xfrm>
                <a:off x="5110175" y="3318275"/>
                <a:ext cx="14300" cy="14300"/>
              </a:xfrm>
              <a:custGeom>
                <a:rect b="b" l="l" r="r" t="t"/>
                <a:pathLst>
                  <a:path extrusionOk="0" h="572"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
              <p:cNvSpPr/>
              <p:nvPr/>
            </p:nvSpPr>
            <p:spPr>
              <a:xfrm>
                <a:off x="4839125" y="31967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
              <p:cNvSpPr/>
              <p:nvPr/>
            </p:nvSpPr>
            <p:spPr>
              <a:xfrm>
                <a:off x="2784850" y="42381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
              <p:cNvSpPr/>
              <p:nvPr/>
            </p:nvSpPr>
            <p:spPr>
              <a:xfrm>
                <a:off x="2756325" y="458792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
              <p:cNvSpPr/>
              <p:nvPr/>
            </p:nvSpPr>
            <p:spPr>
              <a:xfrm>
                <a:off x="3170025" y="4773375"/>
                <a:ext cx="14300" cy="14300"/>
              </a:xfrm>
              <a:custGeom>
                <a:rect b="b" l="l" r="r" t="t"/>
                <a:pathLst>
                  <a:path extrusionOk="0" h="572" w="572">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
              <p:cNvSpPr/>
              <p:nvPr/>
            </p:nvSpPr>
            <p:spPr>
              <a:xfrm>
                <a:off x="3633375" y="4445275"/>
                <a:ext cx="21700" cy="14275"/>
              </a:xfrm>
              <a:custGeom>
                <a:rect b="b" l="l" r="r" t="t"/>
                <a:pathLst>
                  <a:path extrusionOk="0" h="571" w="868">
                    <a:moveTo>
                      <a:pt x="297" y="0"/>
                    </a:moveTo>
                    <a:cubicBezTo>
                      <a:pt x="1" y="0"/>
                      <a:pt x="1"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
              <p:cNvSpPr/>
              <p:nvPr/>
            </p:nvSpPr>
            <p:spPr>
              <a:xfrm>
                <a:off x="1878675" y="47231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
              <p:cNvSpPr/>
              <p:nvPr/>
            </p:nvSpPr>
            <p:spPr>
              <a:xfrm>
                <a:off x="1957425" y="501590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
              <p:cNvSpPr/>
              <p:nvPr/>
            </p:nvSpPr>
            <p:spPr>
              <a:xfrm>
                <a:off x="1051275" y="4188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
              <p:cNvSpPr/>
              <p:nvPr/>
            </p:nvSpPr>
            <p:spPr>
              <a:xfrm>
                <a:off x="1379375" y="3831850"/>
                <a:ext cx="21700" cy="14275"/>
              </a:xfrm>
              <a:custGeom>
                <a:rect b="b" l="l" r="r" t="t"/>
                <a:pathLst>
                  <a:path extrusionOk="0" h="571" w="868">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
              <p:cNvSpPr/>
              <p:nvPr/>
            </p:nvSpPr>
            <p:spPr>
              <a:xfrm>
                <a:off x="1379375" y="40098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
              <p:cNvSpPr/>
              <p:nvPr/>
            </p:nvSpPr>
            <p:spPr>
              <a:xfrm>
                <a:off x="1543725" y="4102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
              <p:cNvSpPr/>
              <p:nvPr/>
            </p:nvSpPr>
            <p:spPr>
              <a:xfrm>
                <a:off x="1493500" y="4466375"/>
                <a:ext cx="21725" cy="14300"/>
              </a:xfrm>
              <a:custGeom>
                <a:rect b="b" l="l" r="r" t="t"/>
                <a:pathLst>
                  <a:path extrusionOk="0" h="572" w="869">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
              <p:cNvSpPr/>
              <p:nvPr/>
            </p:nvSpPr>
            <p:spPr>
              <a:xfrm>
                <a:off x="502325" y="5122600"/>
                <a:ext cx="21125" cy="14300"/>
              </a:xfrm>
              <a:custGeom>
                <a:rect b="b" l="l" r="r" t="t"/>
                <a:pathLst>
                  <a:path extrusionOk="0" h="572" w="845">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
              <p:cNvSpPr/>
              <p:nvPr/>
            </p:nvSpPr>
            <p:spPr>
              <a:xfrm>
                <a:off x="452100" y="45091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
              <p:cNvSpPr/>
              <p:nvPr/>
            </p:nvSpPr>
            <p:spPr>
              <a:xfrm>
                <a:off x="751675" y="45594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
              <p:cNvSpPr/>
              <p:nvPr/>
            </p:nvSpPr>
            <p:spPr>
              <a:xfrm>
                <a:off x="673500" y="471632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
              <p:cNvSpPr/>
              <p:nvPr/>
            </p:nvSpPr>
            <p:spPr>
              <a:xfrm>
                <a:off x="587900" y="3147075"/>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
              <p:cNvSpPr/>
              <p:nvPr/>
            </p:nvSpPr>
            <p:spPr>
              <a:xfrm>
                <a:off x="858950" y="27117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
              <p:cNvSpPr/>
              <p:nvPr/>
            </p:nvSpPr>
            <p:spPr>
              <a:xfrm>
                <a:off x="602175" y="2362475"/>
                <a:ext cx="21150" cy="14275"/>
              </a:xfrm>
              <a:custGeom>
                <a:rect b="b" l="l" r="r" t="t"/>
                <a:pathLst>
                  <a:path extrusionOk="0" h="571" w="846">
                    <a:moveTo>
                      <a:pt x="274" y="0"/>
                    </a:moveTo>
                    <a:cubicBezTo>
                      <a:pt x="1" y="0"/>
                      <a:pt x="1"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
              <p:cNvSpPr/>
              <p:nvPr/>
            </p:nvSpPr>
            <p:spPr>
              <a:xfrm>
                <a:off x="551950" y="2619250"/>
                <a:ext cx="21725" cy="14300"/>
              </a:xfrm>
              <a:custGeom>
                <a:rect b="b" l="l" r="r" t="t"/>
                <a:pathLst>
                  <a:path extrusionOk="0" h="572"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
              <p:cNvSpPr/>
              <p:nvPr/>
            </p:nvSpPr>
            <p:spPr>
              <a:xfrm>
                <a:off x="445250" y="1791825"/>
                <a:ext cx="21150" cy="14300"/>
              </a:xfrm>
              <a:custGeom>
                <a:rect b="b" l="l" r="r" t="t"/>
                <a:pathLst>
                  <a:path extrusionOk="0" h="572" w="846">
                    <a:moveTo>
                      <a:pt x="571" y="1"/>
                    </a:moveTo>
                    <a:cubicBezTo>
                      <a:pt x="1" y="1"/>
                      <a:pt x="1"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
              <p:cNvSpPr/>
              <p:nvPr/>
            </p:nvSpPr>
            <p:spPr>
              <a:xfrm>
                <a:off x="423575" y="122805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
              <p:cNvSpPr/>
              <p:nvPr/>
            </p:nvSpPr>
            <p:spPr>
              <a:xfrm>
                <a:off x="958825" y="978675"/>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
              <p:cNvSpPr/>
              <p:nvPr/>
            </p:nvSpPr>
            <p:spPr>
              <a:xfrm>
                <a:off x="837275" y="182037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
              <p:cNvSpPr/>
              <p:nvPr/>
            </p:nvSpPr>
            <p:spPr>
              <a:xfrm>
                <a:off x="1308050" y="2255175"/>
                <a:ext cx="21700" cy="14300"/>
              </a:xfrm>
              <a:custGeom>
                <a:rect b="b" l="l" r="r" t="t"/>
                <a:pathLst>
                  <a:path extrusionOk="0" h="572" w="868">
                    <a:moveTo>
                      <a:pt x="571" y="1"/>
                    </a:moveTo>
                    <a:cubicBezTo>
                      <a:pt x="0" y="1"/>
                      <a:pt x="0"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
              <p:cNvSpPr/>
              <p:nvPr/>
            </p:nvSpPr>
            <p:spPr>
              <a:xfrm>
                <a:off x="5381225" y="4309450"/>
                <a:ext cx="21150" cy="14300"/>
              </a:xfrm>
              <a:custGeom>
                <a:rect b="b" l="l" r="r" t="t"/>
                <a:pathLst>
                  <a:path extrusionOk="0" h="572" w="846">
                    <a:moveTo>
                      <a:pt x="571" y="1"/>
                    </a:moveTo>
                    <a:cubicBezTo>
                      <a:pt x="0" y="1"/>
                      <a:pt x="0" y="572"/>
                      <a:pt x="571" y="572"/>
                    </a:cubicBezTo>
                    <a:cubicBezTo>
                      <a:pt x="845" y="572"/>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
              <p:cNvSpPr/>
              <p:nvPr/>
            </p:nvSpPr>
            <p:spPr>
              <a:xfrm>
                <a:off x="5302475" y="47945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
              <p:cNvSpPr/>
              <p:nvPr/>
            </p:nvSpPr>
            <p:spPr>
              <a:xfrm>
                <a:off x="6094525" y="3910025"/>
                <a:ext cx="14275" cy="14275"/>
              </a:xfrm>
              <a:custGeom>
                <a:rect b="b" l="l" r="r" t="t"/>
                <a:pathLst>
                  <a:path extrusionOk="0" h="571"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
              <p:cNvSpPr/>
              <p:nvPr/>
            </p:nvSpPr>
            <p:spPr>
              <a:xfrm>
                <a:off x="2905825" y="3881475"/>
                <a:ext cx="14275" cy="14300"/>
              </a:xfrm>
              <a:custGeom>
                <a:rect b="b" l="l" r="r" t="t"/>
                <a:pathLst>
                  <a:path extrusionOk="0" h="572" w="571">
                    <a:moveTo>
                      <a:pt x="297" y="1"/>
                    </a:moveTo>
                    <a:cubicBezTo>
                      <a:pt x="0" y="1"/>
                      <a:pt x="0"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
              <p:cNvSpPr/>
              <p:nvPr/>
            </p:nvSpPr>
            <p:spPr>
              <a:xfrm>
                <a:off x="2399675" y="3032950"/>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
              <p:cNvSpPr/>
              <p:nvPr/>
            </p:nvSpPr>
            <p:spPr>
              <a:xfrm>
                <a:off x="2663300" y="2797275"/>
                <a:ext cx="21700" cy="14300"/>
              </a:xfrm>
              <a:custGeom>
                <a:rect b="b" l="l" r="r" t="t"/>
                <a:pathLst>
                  <a:path extrusionOk="0" h="572" w="868">
                    <a:moveTo>
                      <a:pt x="297" y="1"/>
                    </a:moveTo>
                    <a:cubicBezTo>
                      <a:pt x="1" y="1"/>
                      <a:pt x="1"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
              <p:cNvSpPr/>
              <p:nvPr/>
            </p:nvSpPr>
            <p:spPr>
              <a:xfrm>
                <a:off x="2905825" y="2861775"/>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
              <p:cNvSpPr/>
              <p:nvPr/>
            </p:nvSpPr>
            <p:spPr>
              <a:xfrm>
                <a:off x="2691825" y="3175625"/>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
              <p:cNvSpPr/>
              <p:nvPr/>
            </p:nvSpPr>
            <p:spPr>
              <a:xfrm>
                <a:off x="2121200" y="3795900"/>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
              <p:cNvSpPr/>
              <p:nvPr/>
            </p:nvSpPr>
            <p:spPr>
              <a:xfrm>
                <a:off x="2192525" y="3325125"/>
                <a:ext cx="14300" cy="14275"/>
              </a:xfrm>
              <a:custGeom>
                <a:rect b="b" l="l" r="r" t="t"/>
                <a:pathLst>
                  <a:path extrusionOk="0" h="571" w="572">
                    <a:moveTo>
                      <a:pt x="297" y="0"/>
                    </a:moveTo>
                    <a:cubicBezTo>
                      <a:pt x="1" y="0"/>
                      <a:pt x="1"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
              <p:cNvSpPr/>
              <p:nvPr/>
            </p:nvSpPr>
            <p:spPr>
              <a:xfrm>
                <a:off x="2413925" y="2055475"/>
                <a:ext cx="21150" cy="14275"/>
              </a:xfrm>
              <a:custGeom>
                <a:rect b="b" l="l" r="r" t="t"/>
                <a:pathLst>
                  <a:path extrusionOk="0" h="571" w="846">
                    <a:moveTo>
                      <a:pt x="572" y="0"/>
                    </a:moveTo>
                    <a:cubicBezTo>
                      <a:pt x="1" y="0"/>
                      <a:pt x="1" y="571"/>
                      <a:pt x="572" y="571"/>
                    </a:cubicBezTo>
                    <a:cubicBezTo>
                      <a:pt x="845" y="571"/>
                      <a:pt x="845" y="0"/>
                      <a:pt x="572"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
              <p:cNvSpPr/>
              <p:nvPr/>
            </p:nvSpPr>
            <p:spPr>
              <a:xfrm>
                <a:off x="2670725" y="227687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
              <p:cNvSpPr/>
              <p:nvPr/>
            </p:nvSpPr>
            <p:spPr>
              <a:xfrm>
                <a:off x="2485275" y="2633525"/>
                <a:ext cx="21125" cy="14275"/>
              </a:xfrm>
              <a:custGeom>
                <a:rect b="b" l="l" r="r" t="t"/>
                <a:pathLst>
                  <a:path extrusionOk="0" h="571"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
              <p:cNvSpPr/>
              <p:nvPr/>
            </p:nvSpPr>
            <p:spPr>
              <a:xfrm>
                <a:off x="2477850" y="721900"/>
                <a:ext cx="21700" cy="14300"/>
              </a:xfrm>
              <a:custGeom>
                <a:rect b="b" l="l" r="r" t="t"/>
                <a:pathLst>
                  <a:path extrusionOk="0" h="572"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
              <p:cNvSpPr/>
              <p:nvPr/>
            </p:nvSpPr>
            <p:spPr>
              <a:xfrm>
                <a:off x="2071550" y="21553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
              <p:cNvSpPr/>
              <p:nvPr/>
            </p:nvSpPr>
            <p:spPr>
              <a:xfrm>
                <a:off x="1664700" y="306150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
              <p:cNvSpPr/>
              <p:nvPr/>
            </p:nvSpPr>
            <p:spPr>
              <a:xfrm>
                <a:off x="573650" y="3539100"/>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
              <p:cNvSpPr/>
              <p:nvPr/>
            </p:nvSpPr>
            <p:spPr>
              <a:xfrm>
                <a:off x="2392250" y="4274075"/>
                <a:ext cx="21700" cy="14300"/>
              </a:xfrm>
              <a:custGeom>
                <a:rect b="b" l="l" r="r" t="t"/>
                <a:pathLst>
                  <a:path extrusionOk="0" h="572" w="868">
                    <a:moveTo>
                      <a:pt x="571" y="1"/>
                    </a:moveTo>
                    <a:cubicBezTo>
                      <a:pt x="1" y="1"/>
                      <a:pt x="1"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
              <p:cNvSpPr/>
              <p:nvPr/>
            </p:nvSpPr>
            <p:spPr>
              <a:xfrm>
                <a:off x="3818825" y="4102900"/>
                <a:ext cx="21725" cy="14275"/>
              </a:xfrm>
              <a:custGeom>
                <a:rect b="b" l="l" r="r" t="t"/>
                <a:pathLst>
                  <a:path extrusionOk="0" h="571" w="869">
                    <a:moveTo>
                      <a:pt x="298" y="0"/>
                    </a:moveTo>
                    <a:cubicBezTo>
                      <a:pt x="1" y="0"/>
                      <a:pt x="1" y="571"/>
                      <a:pt x="298" y="571"/>
                    </a:cubicBezTo>
                    <a:cubicBezTo>
                      <a:pt x="868"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
              <p:cNvSpPr/>
              <p:nvPr/>
            </p:nvSpPr>
            <p:spPr>
              <a:xfrm>
                <a:off x="4617725" y="5151150"/>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9"/>
              <p:cNvSpPr/>
              <p:nvPr/>
            </p:nvSpPr>
            <p:spPr>
              <a:xfrm>
                <a:off x="6094525" y="4437850"/>
                <a:ext cx="14275" cy="14300"/>
              </a:xfrm>
              <a:custGeom>
                <a:rect b="b" l="l" r="r" t="t"/>
                <a:pathLst>
                  <a:path extrusionOk="0" h="572" w="571">
                    <a:moveTo>
                      <a:pt x="274" y="1"/>
                    </a:moveTo>
                    <a:cubicBezTo>
                      <a:pt x="0" y="1"/>
                      <a:pt x="0" y="571"/>
                      <a:pt x="274" y="571"/>
                    </a:cubicBezTo>
                    <a:cubicBezTo>
                      <a:pt x="571" y="571"/>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9"/>
              <p:cNvSpPr/>
              <p:nvPr/>
            </p:nvSpPr>
            <p:spPr>
              <a:xfrm>
                <a:off x="6900250" y="4423575"/>
                <a:ext cx="21700" cy="14300"/>
              </a:xfrm>
              <a:custGeom>
                <a:rect b="b" l="l" r="r" t="t"/>
                <a:pathLst>
                  <a:path extrusionOk="0" h="572" w="868">
                    <a:moveTo>
                      <a:pt x="297" y="1"/>
                    </a:moveTo>
                    <a:cubicBezTo>
                      <a:pt x="0" y="1"/>
                      <a:pt x="0" y="572"/>
                      <a:pt x="297" y="572"/>
                    </a:cubicBezTo>
                    <a:cubicBezTo>
                      <a:pt x="868" y="572"/>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
              <p:cNvSpPr/>
              <p:nvPr/>
            </p:nvSpPr>
            <p:spPr>
              <a:xfrm>
                <a:off x="6950475" y="41097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
              <p:cNvSpPr/>
              <p:nvPr/>
            </p:nvSpPr>
            <p:spPr>
              <a:xfrm>
                <a:off x="6557875" y="3967075"/>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
              <p:cNvSpPr/>
              <p:nvPr/>
            </p:nvSpPr>
            <p:spPr>
              <a:xfrm>
                <a:off x="6515075" y="4388200"/>
                <a:ext cx="21700" cy="14300"/>
              </a:xfrm>
              <a:custGeom>
                <a:rect b="b" l="l" r="r" t="t"/>
                <a:pathLst>
                  <a:path extrusionOk="0" h="572" w="868">
                    <a:moveTo>
                      <a:pt x="571" y="1"/>
                    </a:moveTo>
                    <a:cubicBezTo>
                      <a:pt x="0" y="1"/>
                      <a:pt x="0" y="571"/>
                      <a:pt x="571" y="571"/>
                    </a:cubicBezTo>
                    <a:cubicBezTo>
                      <a:pt x="868" y="571"/>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
              <p:cNvSpPr/>
              <p:nvPr/>
            </p:nvSpPr>
            <p:spPr>
              <a:xfrm>
                <a:off x="6707950" y="4131425"/>
                <a:ext cx="21125" cy="14300"/>
              </a:xfrm>
              <a:custGeom>
                <a:rect b="b" l="l" r="r" t="t"/>
                <a:pathLst>
                  <a:path extrusionOk="0" h="572"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
              <p:cNvSpPr/>
              <p:nvPr/>
            </p:nvSpPr>
            <p:spPr>
              <a:xfrm>
                <a:off x="6800400" y="4045825"/>
                <a:ext cx="21700" cy="14300"/>
              </a:xfrm>
              <a:custGeom>
                <a:rect b="b" l="l" r="r" t="t"/>
                <a:pathLst>
                  <a:path extrusionOk="0" h="572" w="868">
                    <a:moveTo>
                      <a:pt x="297" y="1"/>
                    </a:moveTo>
                    <a:cubicBezTo>
                      <a:pt x="0" y="1"/>
                      <a:pt x="0" y="571"/>
                      <a:pt x="297" y="571"/>
                    </a:cubicBezTo>
                    <a:cubicBezTo>
                      <a:pt x="867" y="571"/>
                      <a:pt x="867"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
              <p:cNvSpPr/>
              <p:nvPr/>
            </p:nvSpPr>
            <p:spPr>
              <a:xfrm>
                <a:off x="6822075" y="4409325"/>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
              <p:cNvSpPr/>
              <p:nvPr/>
            </p:nvSpPr>
            <p:spPr>
              <a:xfrm>
                <a:off x="6921925" y="52013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
              <p:cNvSpPr/>
              <p:nvPr/>
            </p:nvSpPr>
            <p:spPr>
              <a:xfrm>
                <a:off x="7150175" y="4060100"/>
                <a:ext cx="14300" cy="14275"/>
              </a:xfrm>
              <a:custGeom>
                <a:rect b="b" l="l" r="r" t="t"/>
                <a:pathLst>
                  <a:path extrusionOk="0" h="571" w="572">
                    <a:moveTo>
                      <a:pt x="275" y="0"/>
                    </a:moveTo>
                    <a:cubicBezTo>
                      <a:pt x="1" y="0"/>
                      <a:pt x="1" y="571"/>
                      <a:pt x="275" y="571"/>
                    </a:cubicBezTo>
                    <a:cubicBezTo>
                      <a:pt x="572" y="571"/>
                      <a:pt x="572"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
              <p:cNvSpPr/>
              <p:nvPr/>
            </p:nvSpPr>
            <p:spPr>
              <a:xfrm>
                <a:off x="5794925" y="299015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
              <p:cNvSpPr/>
              <p:nvPr/>
            </p:nvSpPr>
            <p:spPr>
              <a:xfrm>
                <a:off x="5944450" y="2169600"/>
                <a:ext cx="21700" cy="14275"/>
              </a:xfrm>
              <a:custGeom>
                <a:rect b="b" l="l" r="r" t="t"/>
                <a:pathLst>
                  <a:path extrusionOk="0" h="571" w="868">
                    <a:moveTo>
                      <a:pt x="297" y="0"/>
                    </a:moveTo>
                    <a:cubicBezTo>
                      <a:pt x="0" y="0"/>
                      <a:pt x="0" y="571"/>
                      <a:pt x="297" y="571"/>
                    </a:cubicBezTo>
                    <a:cubicBezTo>
                      <a:pt x="571" y="571"/>
                      <a:pt x="867"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
              <p:cNvSpPr/>
              <p:nvPr/>
            </p:nvSpPr>
            <p:spPr>
              <a:xfrm>
                <a:off x="4917300" y="907350"/>
                <a:ext cx="21700" cy="14300"/>
              </a:xfrm>
              <a:custGeom>
                <a:rect b="b" l="l" r="r" t="t"/>
                <a:pathLst>
                  <a:path extrusionOk="0" h="572" w="868">
                    <a:moveTo>
                      <a:pt x="297" y="1"/>
                    </a:moveTo>
                    <a:cubicBezTo>
                      <a:pt x="1" y="1"/>
                      <a:pt x="1" y="571"/>
                      <a:pt x="297" y="571"/>
                    </a:cubicBezTo>
                    <a:cubicBezTo>
                      <a:pt x="571"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
              <p:cNvSpPr/>
              <p:nvPr/>
            </p:nvSpPr>
            <p:spPr>
              <a:xfrm>
                <a:off x="3783450" y="2177000"/>
                <a:ext cx="21150" cy="14300"/>
              </a:xfrm>
              <a:custGeom>
                <a:rect b="b" l="l" r="r" t="t"/>
                <a:pathLst>
                  <a:path extrusionOk="0" h="572" w="846">
                    <a:moveTo>
                      <a:pt x="275" y="1"/>
                    </a:moveTo>
                    <a:cubicBezTo>
                      <a:pt x="1" y="1"/>
                      <a:pt x="1" y="572"/>
                      <a:pt x="275" y="572"/>
                    </a:cubicBezTo>
                    <a:cubicBezTo>
                      <a:pt x="845" y="572"/>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
              <p:cNvSpPr/>
              <p:nvPr/>
            </p:nvSpPr>
            <p:spPr>
              <a:xfrm>
                <a:off x="3890150" y="2476600"/>
                <a:ext cx="21725" cy="14275"/>
              </a:xfrm>
              <a:custGeom>
                <a:rect b="b" l="l" r="r" t="t"/>
                <a:pathLst>
                  <a:path extrusionOk="0" h="571" w="869">
                    <a:moveTo>
                      <a:pt x="298" y="0"/>
                    </a:moveTo>
                    <a:cubicBezTo>
                      <a:pt x="1" y="0"/>
                      <a:pt x="1" y="571"/>
                      <a:pt x="298" y="571"/>
                    </a:cubicBezTo>
                    <a:cubicBezTo>
                      <a:pt x="572" y="571"/>
                      <a:pt x="868"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
              <p:cNvSpPr/>
              <p:nvPr/>
            </p:nvSpPr>
            <p:spPr>
              <a:xfrm>
                <a:off x="4867650" y="3353650"/>
                <a:ext cx="21150" cy="14300"/>
              </a:xfrm>
              <a:custGeom>
                <a:rect b="b" l="l" r="r" t="t"/>
                <a:pathLst>
                  <a:path extrusionOk="0" h="572" w="846">
                    <a:moveTo>
                      <a:pt x="275" y="1"/>
                    </a:moveTo>
                    <a:cubicBezTo>
                      <a:pt x="1" y="1"/>
                      <a:pt x="1" y="571"/>
                      <a:pt x="275" y="571"/>
                    </a:cubicBezTo>
                    <a:cubicBezTo>
                      <a:pt x="845" y="571"/>
                      <a:pt x="845"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
              <p:cNvSpPr/>
              <p:nvPr/>
            </p:nvSpPr>
            <p:spPr>
              <a:xfrm>
                <a:off x="4731850" y="3567650"/>
                <a:ext cx="21700" cy="14275"/>
              </a:xfrm>
              <a:custGeom>
                <a:rect b="b" l="l" r="r" t="t"/>
                <a:pathLst>
                  <a:path extrusionOk="0" h="571"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
              <p:cNvSpPr/>
              <p:nvPr/>
            </p:nvSpPr>
            <p:spPr>
              <a:xfrm>
                <a:off x="6979000" y="10500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
              <p:cNvSpPr/>
              <p:nvPr/>
            </p:nvSpPr>
            <p:spPr>
              <a:xfrm>
                <a:off x="5331000" y="728750"/>
                <a:ext cx="14300" cy="14275"/>
              </a:xfrm>
              <a:custGeom>
                <a:rect b="b" l="l" r="r" t="t"/>
                <a:pathLst>
                  <a:path extrusionOk="0" h="571" w="572">
                    <a:moveTo>
                      <a:pt x="298" y="0"/>
                    </a:moveTo>
                    <a:cubicBezTo>
                      <a:pt x="1" y="0"/>
                      <a:pt x="1" y="571"/>
                      <a:pt x="298" y="571"/>
                    </a:cubicBezTo>
                    <a:cubicBezTo>
                      <a:pt x="571" y="571"/>
                      <a:pt x="571" y="0"/>
                      <a:pt x="298"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
              <p:cNvSpPr/>
              <p:nvPr/>
            </p:nvSpPr>
            <p:spPr>
              <a:xfrm>
                <a:off x="3883325" y="671675"/>
                <a:ext cx="21125" cy="14300"/>
              </a:xfrm>
              <a:custGeom>
                <a:rect b="b" l="l" r="r" t="t"/>
                <a:pathLst>
                  <a:path extrusionOk="0" h="572" w="845">
                    <a:moveTo>
                      <a:pt x="274" y="1"/>
                    </a:moveTo>
                    <a:cubicBezTo>
                      <a:pt x="0" y="1"/>
                      <a:pt x="0"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
              <p:cNvSpPr/>
              <p:nvPr/>
            </p:nvSpPr>
            <p:spPr>
              <a:xfrm>
                <a:off x="3947225" y="957000"/>
                <a:ext cx="14300" cy="14300"/>
              </a:xfrm>
              <a:custGeom>
                <a:rect b="b" l="l" r="r" t="t"/>
                <a:pathLst>
                  <a:path extrusionOk="0" h="572" w="572">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
              <p:cNvSpPr/>
              <p:nvPr/>
            </p:nvSpPr>
            <p:spPr>
              <a:xfrm>
                <a:off x="3191125" y="17633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
              <p:cNvSpPr/>
              <p:nvPr/>
            </p:nvSpPr>
            <p:spPr>
              <a:xfrm>
                <a:off x="3369750" y="2505125"/>
                <a:ext cx="21125" cy="14300"/>
              </a:xfrm>
              <a:custGeom>
                <a:rect b="b" l="l" r="r" t="t"/>
                <a:pathLst>
                  <a:path extrusionOk="0" h="572" w="845">
                    <a:moveTo>
                      <a:pt x="571" y="0"/>
                    </a:moveTo>
                    <a:cubicBezTo>
                      <a:pt x="0" y="0"/>
                      <a:pt x="0"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
              <p:cNvSpPr/>
              <p:nvPr/>
            </p:nvSpPr>
            <p:spPr>
              <a:xfrm>
                <a:off x="3198550" y="356765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
              <p:cNvSpPr/>
              <p:nvPr/>
            </p:nvSpPr>
            <p:spPr>
              <a:xfrm>
                <a:off x="4796325" y="1763300"/>
                <a:ext cx="21150" cy="14300"/>
              </a:xfrm>
              <a:custGeom>
                <a:rect b="b" l="l" r="r" t="t"/>
                <a:pathLst>
                  <a:path extrusionOk="0" h="572" w="846">
                    <a:moveTo>
                      <a:pt x="274" y="1"/>
                    </a:moveTo>
                    <a:cubicBezTo>
                      <a:pt x="1" y="1"/>
                      <a:pt x="1" y="571"/>
                      <a:pt x="274" y="571"/>
                    </a:cubicBezTo>
                    <a:cubicBezTo>
                      <a:pt x="845" y="571"/>
                      <a:pt x="845"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
              <p:cNvSpPr/>
              <p:nvPr/>
            </p:nvSpPr>
            <p:spPr>
              <a:xfrm>
                <a:off x="2442475" y="3232675"/>
                <a:ext cx="21125" cy="14300"/>
              </a:xfrm>
              <a:custGeom>
                <a:rect b="b" l="l" r="r" t="t"/>
                <a:pathLst>
                  <a:path extrusionOk="0" h="572" w="845">
                    <a:moveTo>
                      <a:pt x="571" y="1"/>
                    </a:moveTo>
                    <a:cubicBezTo>
                      <a:pt x="0" y="1"/>
                      <a:pt x="0" y="571"/>
                      <a:pt x="571" y="571"/>
                    </a:cubicBezTo>
                    <a:cubicBezTo>
                      <a:pt x="845" y="571"/>
                      <a:pt x="845"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
              <p:cNvSpPr/>
              <p:nvPr/>
            </p:nvSpPr>
            <p:spPr>
              <a:xfrm>
                <a:off x="2585125" y="3054075"/>
                <a:ext cx="21150" cy="14275"/>
              </a:xfrm>
              <a:custGeom>
                <a:rect b="b" l="l" r="r" t="t"/>
                <a:pathLst>
                  <a:path extrusionOk="0" h="571" w="846">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
              <p:cNvSpPr/>
              <p:nvPr/>
            </p:nvSpPr>
            <p:spPr>
              <a:xfrm>
                <a:off x="2898975" y="2483450"/>
                <a:ext cx="14300" cy="14275"/>
              </a:xfrm>
              <a:custGeom>
                <a:rect b="b" l="l" r="r" t="t"/>
                <a:pathLst>
                  <a:path extrusionOk="0" h="571" w="572">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
              <p:cNvSpPr/>
              <p:nvPr/>
            </p:nvSpPr>
            <p:spPr>
              <a:xfrm>
                <a:off x="1336575" y="1749025"/>
                <a:ext cx="21725" cy="14300"/>
              </a:xfrm>
              <a:custGeom>
                <a:rect b="b" l="l" r="r" t="t"/>
                <a:pathLst>
                  <a:path extrusionOk="0" h="572" w="869">
                    <a:moveTo>
                      <a:pt x="571" y="1"/>
                    </a:moveTo>
                    <a:cubicBezTo>
                      <a:pt x="1" y="1"/>
                      <a:pt x="1" y="572"/>
                      <a:pt x="571" y="572"/>
                    </a:cubicBezTo>
                    <a:cubicBezTo>
                      <a:pt x="868" y="572"/>
                      <a:pt x="868" y="1"/>
                      <a:pt x="571"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
              <p:cNvSpPr/>
              <p:nvPr/>
            </p:nvSpPr>
            <p:spPr>
              <a:xfrm>
                <a:off x="1393650" y="2005825"/>
                <a:ext cx="21700" cy="14275"/>
              </a:xfrm>
              <a:custGeom>
                <a:rect b="b" l="l" r="r" t="t"/>
                <a:pathLst>
                  <a:path extrusionOk="0" h="571" w="868">
                    <a:moveTo>
                      <a:pt x="571" y="0"/>
                    </a:moveTo>
                    <a:cubicBezTo>
                      <a:pt x="0" y="0"/>
                      <a:pt x="0"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
              <p:cNvSpPr/>
              <p:nvPr/>
            </p:nvSpPr>
            <p:spPr>
              <a:xfrm>
                <a:off x="1557975" y="2276875"/>
                <a:ext cx="21150" cy="14275"/>
              </a:xfrm>
              <a:custGeom>
                <a:rect b="b" l="l" r="r" t="t"/>
                <a:pathLst>
                  <a:path extrusionOk="0" h="571" w="846">
                    <a:moveTo>
                      <a:pt x="275" y="0"/>
                    </a:moveTo>
                    <a:cubicBezTo>
                      <a:pt x="1" y="0"/>
                      <a:pt x="1" y="571"/>
                      <a:pt x="275" y="571"/>
                    </a:cubicBezTo>
                    <a:cubicBezTo>
                      <a:pt x="845" y="571"/>
                      <a:pt x="845"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
              <p:cNvSpPr/>
              <p:nvPr/>
            </p:nvSpPr>
            <p:spPr>
              <a:xfrm>
                <a:off x="1786250" y="184890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
              <p:cNvSpPr/>
              <p:nvPr/>
            </p:nvSpPr>
            <p:spPr>
              <a:xfrm>
                <a:off x="1401050" y="1798675"/>
                <a:ext cx="21150" cy="14300"/>
              </a:xfrm>
              <a:custGeom>
                <a:rect b="b" l="l" r="r" t="t"/>
                <a:pathLst>
                  <a:path extrusionOk="0" h="572" w="846">
                    <a:moveTo>
                      <a:pt x="572" y="1"/>
                    </a:moveTo>
                    <a:cubicBezTo>
                      <a:pt x="1" y="1"/>
                      <a:pt x="1" y="571"/>
                      <a:pt x="572" y="571"/>
                    </a:cubicBezTo>
                    <a:cubicBezTo>
                      <a:pt x="846" y="571"/>
                      <a:pt x="846" y="1"/>
                      <a:pt x="572"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
              <p:cNvSpPr/>
              <p:nvPr/>
            </p:nvSpPr>
            <p:spPr>
              <a:xfrm>
                <a:off x="1743450" y="2205550"/>
                <a:ext cx="21125" cy="14275"/>
              </a:xfrm>
              <a:custGeom>
                <a:rect b="b" l="l" r="r" t="t"/>
                <a:pathLst>
                  <a:path extrusionOk="0" h="571" w="845">
                    <a:moveTo>
                      <a:pt x="274" y="0"/>
                    </a:moveTo>
                    <a:cubicBezTo>
                      <a:pt x="0" y="0"/>
                      <a:pt x="0" y="571"/>
                      <a:pt x="274" y="571"/>
                    </a:cubicBezTo>
                    <a:cubicBezTo>
                      <a:pt x="845" y="571"/>
                      <a:pt x="845"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
              <p:cNvSpPr/>
              <p:nvPr/>
            </p:nvSpPr>
            <p:spPr>
              <a:xfrm>
                <a:off x="1458125" y="771550"/>
                <a:ext cx="21150" cy="14275"/>
              </a:xfrm>
              <a:custGeom>
                <a:rect b="b" l="l" r="r" t="t"/>
                <a:pathLst>
                  <a:path extrusionOk="0" h="571" w="846">
                    <a:moveTo>
                      <a:pt x="571" y="0"/>
                    </a:moveTo>
                    <a:cubicBezTo>
                      <a:pt x="1" y="0"/>
                      <a:pt x="1" y="571"/>
                      <a:pt x="571" y="571"/>
                    </a:cubicBezTo>
                    <a:cubicBezTo>
                      <a:pt x="845" y="571"/>
                      <a:pt x="845"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
              <p:cNvSpPr/>
              <p:nvPr/>
            </p:nvSpPr>
            <p:spPr>
              <a:xfrm>
                <a:off x="965675" y="728750"/>
                <a:ext cx="14275" cy="14275"/>
              </a:xfrm>
              <a:custGeom>
                <a:rect b="b" l="l" r="r" t="t"/>
                <a:pathLst>
                  <a:path extrusionOk="0" h="571" w="571">
                    <a:moveTo>
                      <a:pt x="297" y="0"/>
                    </a:moveTo>
                    <a:cubicBezTo>
                      <a:pt x="0" y="0"/>
                      <a:pt x="0" y="571"/>
                      <a:pt x="297" y="571"/>
                    </a:cubicBezTo>
                    <a:cubicBezTo>
                      <a:pt x="571" y="571"/>
                      <a:pt x="571"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
              <p:cNvSpPr/>
              <p:nvPr/>
            </p:nvSpPr>
            <p:spPr>
              <a:xfrm>
                <a:off x="1336575" y="4637575"/>
                <a:ext cx="21725" cy="14300"/>
              </a:xfrm>
              <a:custGeom>
                <a:rect b="b" l="l" r="r" t="t"/>
                <a:pathLst>
                  <a:path extrusionOk="0" h="572" w="869">
                    <a:moveTo>
                      <a:pt x="571" y="0"/>
                    </a:moveTo>
                    <a:cubicBezTo>
                      <a:pt x="1" y="0"/>
                      <a:pt x="1" y="571"/>
                      <a:pt x="571" y="571"/>
                    </a:cubicBezTo>
                    <a:cubicBezTo>
                      <a:pt x="868" y="571"/>
                      <a:pt x="868"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
              <p:cNvSpPr/>
              <p:nvPr/>
            </p:nvSpPr>
            <p:spPr>
              <a:xfrm>
                <a:off x="1707500" y="4238125"/>
                <a:ext cx="21700" cy="14300"/>
              </a:xfrm>
              <a:custGeom>
                <a:rect b="b" l="l" r="r" t="t"/>
                <a:pathLst>
                  <a:path extrusionOk="0" h="572" w="868">
                    <a:moveTo>
                      <a:pt x="297" y="1"/>
                    </a:moveTo>
                    <a:cubicBezTo>
                      <a:pt x="0" y="1"/>
                      <a:pt x="0" y="571"/>
                      <a:pt x="297" y="571"/>
                    </a:cubicBezTo>
                    <a:cubicBezTo>
                      <a:pt x="868" y="571"/>
                      <a:pt x="868"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
              <p:cNvSpPr/>
              <p:nvPr/>
            </p:nvSpPr>
            <p:spPr>
              <a:xfrm>
                <a:off x="1322325" y="4338000"/>
                <a:ext cx="21700" cy="14275"/>
              </a:xfrm>
              <a:custGeom>
                <a:rect b="b" l="l" r="r" t="t"/>
                <a:pathLst>
                  <a:path extrusionOk="0" h="571" w="868">
                    <a:moveTo>
                      <a:pt x="571" y="0"/>
                    </a:moveTo>
                    <a:cubicBezTo>
                      <a:pt x="0" y="0"/>
                      <a:pt x="0" y="571"/>
                      <a:pt x="571" y="571"/>
                    </a:cubicBezTo>
                    <a:cubicBezTo>
                      <a:pt x="867" y="571"/>
                      <a:pt x="867" y="0"/>
                      <a:pt x="57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
              <p:cNvSpPr/>
              <p:nvPr/>
            </p:nvSpPr>
            <p:spPr>
              <a:xfrm>
                <a:off x="2998825" y="4823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
              <p:cNvSpPr/>
              <p:nvPr/>
            </p:nvSpPr>
            <p:spPr>
              <a:xfrm>
                <a:off x="3184300" y="4402475"/>
                <a:ext cx="14275" cy="14300"/>
              </a:xfrm>
              <a:custGeom>
                <a:rect b="b" l="l" r="r" t="t"/>
                <a:pathLst>
                  <a:path extrusionOk="0" h="572" w="571">
                    <a:moveTo>
                      <a:pt x="274" y="0"/>
                    </a:moveTo>
                    <a:cubicBezTo>
                      <a:pt x="0" y="0"/>
                      <a:pt x="0" y="571"/>
                      <a:pt x="274" y="571"/>
                    </a:cubicBezTo>
                    <a:cubicBezTo>
                      <a:pt x="571" y="571"/>
                      <a:pt x="571" y="0"/>
                      <a:pt x="274"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
              <p:cNvSpPr/>
              <p:nvPr/>
            </p:nvSpPr>
            <p:spPr>
              <a:xfrm>
                <a:off x="3077000" y="4666100"/>
                <a:ext cx="14300" cy="14300"/>
              </a:xfrm>
              <a:custGeom>
                <a:rect b="b" l="l" r="r" t="t"/>
                <a:pathLst>
                  <a:path extrusionOk="0" h="572" w="572">
                    <a:moveTo>
                      <a:pt x="298" y="1"/>
                    </a:moveTo>
                    <a:cubicBezTo>
                      <a:pt x="1" y="1"/>
                      <a:pt x="1" y="571"/>
                      <a:pt x="298" y="571"/>
                    </a:cubicBezTo>
                    <a:cubicBezTo>
                      <a:pt x="572" y="571"/>
                      <a:pt x="572" y="1"/>
                      <a:pt x="298"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
              <p:cNvSpPr/>
              <p:nvPr/>
            </p:nvSpPr>
            <p:spPr>
              <a:xfrm>
                <a:off x="2748900" y="4402475"/>
                <a:ext cx="21700" cy="14300"/>
              </a:xfrm>
              <a:custGeom>
                <a:rect b="b" l="l" r="r" t="t"/>
                <a:pathLst>
                  <a:path extrusionOk="0" h="572" w="868">
                    <a:moveTo>
                      <a:pt x="297" y="0"/>
                    </a:moveTo>
                    <a:cubicBezTo>
                      <a:pt x="0" y="0"/>
                      <a:pt x="0" y="571"/>
                      <a:pt x="297" y="571"/>
                    </a:cubicBezTo>
                    <a:cubicBezTo>
                      <a:pt x="868" y="571"/>
                      <a:pt x="868" y="0"/>
                      <a:pt x="297"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
              <p:cNvSpPr/>
              <p:nvPr/>
            </p:nvSpPr>
            <p:spPr>
              <a:xfrm>
                <a:off x="3013100" y="4302600"/>
                <a:ext cx="14300" cy="14300"/>
              </a:xfrm>
              <a:custGeom>
                <a:rect b="b" l="l" r="r" t="t"/>
                <a:pathLst>
                  <a:path extrusionOk="0" h="572" w="572">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
              <p:cNvSpPr/>
              <p:nvPr/>
            </p:nvSpPr>
            <p:spPr>
              <a:xfrm>
                <a:off x="6265700" y="4894350"/>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
              <p:cNvSpPr/>
              <p:nvPr/>
            </p:nvSpPr>
            <p:spPr>
              <a:xfrm>
                <a:off x="5994650" y="5130025"/>
                <a:ext cx="14300" cy="14300"/>
              </a:xfrm>
              <a:custGeom>
                <a:rect b="b" l="l" r="r" t="t"/>
                <a:pathLst>
                  <a:path extrusionOk="0" h="572" w="572">
                    <a:moveTo>
                      <a:pt x="275" y="1"/>
                    </a:moveTo>
                    <a:cubicBezTo>
                      <a:pt x="1" y="1"/>
                      <a:pt x="1" y="571"/>
                      <a:pt x="275" y="571"/>
                    </a:cubicBezTo>
                    <a:cubicBezTo>
                      <a:pt x="571" y="571"/>
                      <a:pt x="571" y="1"/>
                      <a:pt x="275"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
              <p:cNvSpPr/>
              <p:nvPr/>
            </p:nvSpPr>
            <p:spPr>
              <a:xfrm>
                <a:off x="4011700" y="3018700"/>
                <a:ext cx="14300" cy="14275"/>
              </a:xfrm>
              <a:custGeom>
                <a:rect b="b" l="l" r="r" t="t"/>
                <a:pathLst>
                  <a:path extrusionOk="0" h="571" w="572">
                    <a:moveTo>
                      <a:pt x="275" y="0"/>
                    </a:moveTo>
                    <a:cubicBezTo>
                      <a:pt x="1" y="0"/>
                      <a:pt x="1" y="571"/>
                      <a:pt x="275" y="571"/>
                    </a:cubicBezTo>
                    <a:cubicBezTo>
                      <a:pt x="571" y="571"/>
                      <a:pt x="571" y="0"/>
                      <a:pt x="275"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
              <p:cNvSpPr/>
              <p:nvPr/>
            </p:nvSpPr>
            <p:spPr>
              <a:xfrm>
                <a:off x="4018550" y="4423575"/>
                <a:ext cx="14300" cy="14300"/>
              </a:xfrm>
              <a:custGeom>
                <a:rect b="b" l="l" r="r" t="t"/>
                <a:pathLst>
                  <a:path extrusionOk="0" h="572" w="572">
                    <a:moveTo>
                      <a:pt x="297" y="1"/>
                    </a:moveTo>
                    <a:cubicBezTo>
                      <a:pt x="1" y="1"/>
                      <a:pt x="1" y="572"/>
                      <a:pt x="297" y="572"/>
                    </a:cubicBezTo>
                    <a:cubicBezTo>
                      <a:pt x="571" y="572"/>
                      <a:pt x="571" y="1"/>
                      <a:pt x="297"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
              <p:cNvSpPr/>
              <p:nvPr/>
            </p:nvSpPr>
            <p:spPr>
              <a:xfrm>
                <a:off x="6008925" y="3218400"/>
                <a:ext cx="14275" cy="14300"/>
              </a:xfrm>
              <a:custGeom>
                <a:rect b="b" l="l" r="r" t="t"/>
                <a:pathLst>
                  <a:path extrusionOk="0" h="572" w="571">
                    <a:moveTo>
                      <a:pt x="274" y="1"/>
                    </a:moveTo>
                    <a:cubicBezTo>
                      <a:pt x="0" y="1"/>
                      <a:pt x="0" y="572"/>
                      <a:pt x="274" y="572"/>
                    </a:cubicBezTo>
                    <a:cubicBezTo>
                      <a:pt x="571" y="572"/>
                      <a:pt x="571" y="1"/>
                      <a:pt x="274" y="1"/>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4" name="Google Shape;1764;p9"/>
          <p:cNvGrpSpPr/>
          <p:nvPr/>
        </p:nvGrpSpPr>
        <p:grpSpPr>
          <a:xfrm>
            <a:off x="606079" y="607425"/>
            <a:ext cx="7824951" cy="3524927"/>
            <a:chOff x="606079" y="607425"/>
            <a:chExt cx="7824951" cy="3524927"/>
          </a:xfrm>
        </p:grpSpPr>
        <p:sp>
          <p:nvSpPr>
            <p:cNvPr id="1765" name="Google Shape;1765;p9"/>
            <p:cNvSpPr/>
            <p:nvPr/>
          </p:nvSpPr>
          <p:spPr>
            <a:xfrm>
              <a:off x="6923232" y="3652327"/>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
            <p:cNvSpPr/>
            <p:nvPr/>
          </p:nvSpPr>
          <p:spPr>
            <a:xfrm>
              <a:off x="2659047" y="607425"/>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
            <p:cNvSpPr/>
            <p:nvPr/>
          </p:nvSpPr>
          <p:spPr>
            <a:xfrm>
              <a:off x="6411002" y="1383700"/>
              <a:ext cx="279126" cy="2793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
            <p:cNvSpPr/>
            <p:nvPr/>
          </p:nvSpPr>
          <p:spPr>
            <a:xfrm>
              <a:off x="606079" y="1133002"/>
              <a:ext cx="529602" cy="530073"/>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
            <p:cNvSpPr/>
            <p:nvPr/>
          </p:nvSpPr>
          <p:spPr>
            <a:xfrm>
              <a:off x="7817496" y="2264701"/>
              <a:ext cx="613535" cy="61409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
            <p:cNvSpPr/>
            <p:nvPr/>
          </p:nvSpPr>
          <p:spPr>
            <a:xfrm>
              <a:off x="1480623" y="3391525"/>
              <a:ext cx="740159" cy="740827"/>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9"/>
          <p:cNvGrpSpPr/>
          <p:nvPr/>
        </p:nvGrpSpPr>
        <p:grpSpPr>
          <a:xfrm>
            <a:off x="859343" y="443167"/>
            <a:ext cx="7571943" cy="4279202"/>
            <a:chOff x="859343" y="443167"/>
            <a:chExt cx="7571943" cy="4279202"/>
          </a:xfrm>
        </p:grpSpPr>
        <p:grpSp>
          <p:nvGrpSpPr>
            <p:cNvPr id="1772" name="Google Shape;1772;p9"/>
            <p:cNvGrpSpPr/>
            <p:nvPr/>
          </p:nvGrpSpPr>
          <p:grpSpPr>
            <a:xfrm>
              <a:off x="859343" y="443179"/>
              <a:ext cx="1478072" cy="614129"/>
              <a:chOff x="219125" y="484675"/>
              <a:chExt cx="1622650" cy="674200"/>
            </a:xfrm>
          </p:grpSpPr>
          <p:sp>
            <p:nvSpPr>
              <p:cNvPr id="1773" name="Google Shape;1773;p9"/>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1774" name="Google Shape;1774;p9"/>
              <p:cNvGrpSpPr/>
              <p:nvPr/>
            </p:nvGrpSpPr>
            <p:grpSpPr>
              <a:xfrm>
                <a:off x="219125" y="484675"/>
                <a:ext cx="1622650" cy="674200"/>
                <a:chOff x="219125" y="484675"/>
                <a:chExt cx="1622650" cy="674200"/>
              </a:xfrm>
            </p:grpSpPr>
            <p:sp>
              <p:nvSpPr>
                <p:cNvPr id="1775" name="Google Shape;1775;p9"/>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8" name="Google Shape;1778;p9"/>
            <p:cNvGrpSpPr/>
            <p:nvPr/>
          </p:nvGrpSpPr>
          <p:grpSpPr>
            <a:xfrm>
              <a:off x="7488012" y="3652325"/>
              <a:ext cx="740188" cy="1070044"/>
              <a:chOff x="8233275" y="1900925"/>
              <a:chExt cx="753525" cy="1089325"/>
            </a:xfrm>
          </p:grpSpPr>
          <p:sp>
            <p:nvSpPr>
              <p:cNvPr id="1779" name="Google Shape;1779;p9"/>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1780" name="Google Shape;1780;p9"/>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9"/>
            <p:cNvGrpSpPr/>
            <p:nvPr/>
          </p:nvGrpSpPr>
          <p:grpSpPr>
            <a:xfrm>
              <a:off x="1438024" y="1996727"/>
              <a:ext cx="740177" cy="816582"/>
              <a:chOff x="6715777" y="3950739"/>
              <a:chExt cx="586325" cy="646900"/>
            </a:xfrm>
          </p:grpSpPr>
          <p:sp>
            <p:nvSpPr>
              <p:cNvPr id="1784" name="Google Shape;1784;p9"/>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1785" name="Google Shape;1785;p9"/>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1786" name="Google Shape;1786;p9"/>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9"/>
            <p:cNvGrpSpPr/>
            <p:nvPr/>
          </p:nvGrpSpPr>
          <p:grpSpPr>
            <a:xfrm>
              <a:off x="7691071" y="443167"/>
              <a:ext cx="740215" cy="1050616"/>
              <a:chOff x="8082452" y="285774"/>
              <a:chExt cx="498898" cy="708105"/>
            </a:xfrm>
          </p:grpSpPr>
          <p:grpSp>
            <p:nvGrpSpPr>
              <p:cNvPr id="1792" name="Google Shape;1792;p9"/>
              <p:cNvGrpSpPr/>
              <p:nvPr/>
            </p:nvGrpSpPr>
            <p:grpSpPr>
              <a:xfrm>
                <a:off x="8082452" y="285774"/>
                <a:ext cx="498898" cy="708105"/>
                <a:chOff x="7865075" y="285763"/>
                <a:chExt cx="716293" cy="1016662"/>
              </a:xfrm>
            </p:grpSpPr>
            <p:sp>
              <p:nvSpPr>
                <p:cNvPr id="1793" name="Google Shape;1793;p9"/>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1794" name="Google Shape;1794;p9"/>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9"/>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9"/>
            <p:cNvGrpSpPr/>
            <p:nvPr/>
          </p:nvGrpSpPr>
          <p:grpSpPr>
            <a:xfrm rot="5400000">
              <a:off x="937576" y="4111407"/>
              <a:ext cx="373126" cy="529592"/>
              <a:chOff x="8082452" y="285774"/>
              <a:chExt cx="498898" cy="708105"/>
            </a:xfrm>
          </p:grpSpPr>
          <p:grpSp>
            <p:nvGrpSpPr>
              <p:cNvPr id="1800" name="Google Shape;1800;p9"/>
              <p:cNvGrpSpPr/>
              <p:nvPr/>
            </p:nvGrpSpPr>
            <p:grpSpPr>
              <a:xfrm>
                <a:off x="8082452" y="285774"/>
                <a:ext cx="498898" cy="708105"/>
                <a:chOff x="7865075" y="285763"/>
                <a:chExt cx="716293" cy="1016662"/>
              </a:xfrm>
            </p:grpSpPr>
            <p:sp>
              <p:nvSpPr>
                <p:cNvPr id="1801" name="Google Shape;1801;p9"/>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1802" name="Google Shape;1802;p9"/>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9"/>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7" name="Google Shape;1807;p9"/>
          <p:cNvSpPr txBox="1"/>
          <p:nvPr>
            <p:ph idx="1" type="subTitle"/>
          </p:nvPr>
        </p:nvSpPr>
        <p:spPr>
          <a:xfrm>
            <a:off x="2733150" y="2902172"/>
            <a:ext cx="36777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r">
              <a:lnSpc>
                <a:spcPct val="115000"/>
              </a:lnSpc>
              <a:spcBef>
                <a:spcPts val="0"/>
              </a:spcBef>
              <a:spcAft>
                <a:spcPts val="0"/>
              </a:spcAft>
              <a:buSzPts val="1400"/>
              <a:buNone/>
              <a:defRPr sz="1400"/>
            </a:lvl2pPr>
            <a:lvl3pPr lvl="2" rtl="0" algn="r">
              <a:lnSpc>
                <a:spcPct val="115000"/>
              </a:lnSpc>
              <a:spcBef>
                <a:spcPts val="0"/>
              </a:spcBef>
              <a:spcAft>
                <a:spcPts val="0"/>
              </a:spcAft>
              <a:buSzPts val="1400"/>
              <a:buNone/>
              <a:defRPr sz="1400"/>
            </a:lvl3pPr>
            <a:lvl4pPr lvl="3" rtl="0" algn="r">
              <a:lnSpc>
                <a:spcPct val="115000"/>
              </a:lnSpc>
              <a:spcBef>
                <a:spcPts val="0"/>
              </a:spcBef>
              <a:spcAft>
                <a:spcPts val="0"/>
              </a:spcAft>
              <a:buSzPts val="1400"/>
              <a:buNone/>
              <a:defRPr sz="1400"/>
            </a:lvl4pPr>
            <a:lvl5pPr lvl="4" rtl="0" algn="r">
              <a:lnSpc>
                <a:spcPct val="115000"/>
              </a:lnSpc>
              <a:spcBef>
                <a:spcPts val="0"/>
              </a:spcBef>
              <a:spcAft>
                <a:spcPts val="0"/>
              </a:spcAft>
              <a:buSzPts val="1400"/>
              <a:buNone/>
              <a:defRPr sz="1400"/>
            </a:lvl5pPr>
            <a:lvl6pPr lvl="5" rtl="0" algn="r">
              <a:lnSpc>
                <a:spcPct val="115000"/>
              </a:lnSpc>
              <a:spcBef>
                <a:spcPts val="0"/>
              </a:spcBef>
              <a:spcAft>
                <a:spcPts val="0"/>
              </a:spcAft>
              <a:buSzPts val="1400"/>
              <a:buNone/>
              <a:defRPr sz="1400"/>
            </a:lvl6pPr>
            <a:lvl7pPr lvl="6" rtl="0" algn="r">
              <a:lnSpc>
                <a:spcPct val="115000"/>
              </a:lnSpc>
              <a:spcBef>
                <a:spcPts val="0"/>
              </a:spcBef>
              <a:spcAft>
                <a:spcPts val="0"/>
              </a:spcAft>
              <a:buSzPts val="1400"/>
              <a:buNone/>
              <a:defRPr sz="1400"/>
            </a:lvl7pPr>
            <a:lvl8pPr lvl="7" rtl="0" algn="r">
              <a:lnSpc>
                <a:spcPct val="115000"/>
              </a:lnSpc>
              <a:spcBef>
                <a:spcPts val="0"/>
              </a:spcBef>
              <a:spcAft>
                <a:spcPts val="0"/>
              </a:spcAft>
              <a:buSzPts val="1400"/>
              <a:buNone/>
              <a:defRPr sz="1400"/>
            </a:lvl8pPr>
            <a:lvl9pPr lvl="8" rtl="0" algn="r">
              <a:lnSpc>
                <a:spcPct val="115000"/>
              </a:lnSpc>
              <a:spcBef>
                <a:spcPts val="0"/>
              </a:spcBef>
              <a:spcAft>
                <a:spcPts val="0"/>
              </a:spcAft>
              <a:buSzPts val="1400"/>
              <a:buNone/>
              <a:defRPr sz="1400"/>
            </a:lvl9pPr>
          </a:lstStyle>
          <a:p/>
        </p:txBody>
      </p:sp>
      <p:sp>
        <p:nvSpPr>
          <p:cNvPr id="1808" name="Google Shape;1808;p9"/>
          <p:cNvSpPr txBox="1"/>
          <p:nvPr>
            <p:ph type="ctrTitle"/>
          </p:nvPr>
        </p:nvSpPr>
        <p:spPr>
          <a:xfrm>
            <a:off x="2733300" y="2288072"/>
            <a:ext cx="36777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809" name="Shape 1809"/>
        <p:cNvGrpSpPr/>
        <p:nvPr/>
      </p:nvGrpSpPr>
      <p:grpSpPr>
        <a:xfrm>
          <a:off x="0" y="0"/>
          <a:ext cx="0" cy="0"/>
          <a:chOff x="0" y="0"/>
          <a:chExt cx="0" cy="0"/>
        </a:xfrm>
      </p:grpSpPr>
      <p:sp>
        <p:nvSpPr>
          <p:cNvPr id="1810" name="Google Shape;1810;p10"/>
          <p:cNvSpPr txBox="1"/>
          <p:nvPr>
            <p:ph type="title"/>
          </p:nvPr>
        </p:nvSpPr>
        <p:spPr>
          <a:xfrm>
            <a:off x="713225" y="3683000"/>
            <a:ext cx="3858900" cy="1020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p:nvPr/>
        </p:nvSpPr>
        <p:spPr>
          <a:xfrm>
            <a:off x="8137844" y="5593202"/>
            <a:ext cx="46116" cy="36598"/>
          </a:xfrm>
          <a:custGeom>
            <a:rect b="b" l="l" r="r" t="t"/>
            <a:pathLst>
              <a:path extrusionOk="0" h="1142" w="1439">
                <a:moveTo>
                  <a:pt x="868" y="0"/>
                </a:moveTo>
                <a:cubicBezTo>
                  <a:pt x="1" y="0"/>
                  <a:pt x="1" y="1141"/>
                  <a:pt x="868" y="1141"/>
                </a:cubicBezTo>
                <a:cubicBezTo>
                  <a:pt x="1439" y="1141"/>
                  <a:pt x="1439" y="0"/>
                  <a:pt x="8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2203961" y="5520037"/>
            <a:ext cx="18331" cy="18331"/>
          </a:xfrm>
          <a:custGeom>
            <a:rect b="b" l="l" r="r" t="t"/>
            <a:pathLst>
              <a:path extrusionOk="0" h="572" w="572">
                <a:moveTo>
                  <a:pt x="275" y="1"/>
                </a:moveTo>
                <a:cubicBezTo>
                  <a:pt x="1" y="1"/>
                  <a:pt x="1" y="571"/>
                  <a:pt x="275" y="571"/>
                </a:cubicBezTo>
                <a:cubicBezTo>
                  <a:pt x="571" y="571"/>
                  <a:pt x="571"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338668" y="5656816"/>
            <a:ext cx="27080" cy="18331"/>
          </a:xfrm>
          <a:custGeom>
            <a:rect b="b" l="l" r="r" t="t"/>
            <a:pathLst>
              <a:path extrusionOk="0" h="572" w="845">
                <a:moveTo>
                  <a:pt x="571" y="1"/>
                </a:moveTo>
                <a:cubicBezTo>
                  <a:pt x="0" y="1"/>
                  <a:pt x="0" y="572"/>
                  <a:pt x="571" y="572"/>
                </a:cubicBezTo>
                <a:cubicBezTo>
                  <a:pt x="845" y="572"/>
                  <a:pt x="845" y="1"/>
                  <a:pt x="571" y="1"/>
                </a:cubicBezTo>
                <a:close/>
              </a:path>
            </a:pathLst>
          </a:custGeom>
          <a:solidFill>
            <a:srgbClr val="727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5614199" y="5693414"/>
            <a:ext cx="27817" cy="18299"/>
          </a:xfrm>
          <a:custGeom>
            <a:rect b="b" l="l" r="r" t="t"/>
            <a:pathLst>
              <a:path extrusionOk="0" h="571" w="868">
                <a:moveTo>
                  <a:pt x="571" y="0"/>
                </a:moveTo>
                <a:cubicBezTo>
                  <a:pt x="0" y="0"/>
                  <a:pt x="0" y="571"/>
                  <a:pt x="571" y="571"/>
                </a:cubicBezTo>
                <a:cubicBezTo>
                  <a:pt x="868" y="571"/>
                  <a:pt x="868" y="0"/>
                  <a:pt x="571" y="0"/>
                </a:cubicBezTo>
                <a:close/>
              </a:path>
            </a:pathLst>
          </a:custGeom>
          <a:solidFill>
            <a:srgbClr val="727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567953" y="5757766"/>
            <a:ext cx="27112" cy="18331"/>
          </a:xfrm>
          <a:custGeom>
            <a:rect b="b" l="l" r="r" t="t"/>
            <a:pathLst>
              <a:path extrusionOk="0" h="572" w="846">
                <a:moveTo>
                  <a:pt x="275" y="1"/>
                </a:moveTo>
                <a:cubicBezTo>
                  <a:pt x="1" y="1"/>
                  <a:pt x="1" y="571"/>
                  <a:pt x="275" y="571"/>
                </a:cubicBezTo>
                <a:cubicBezTo>
                  <a:pt x="845" y="571"/>
                  <a:pt x="845" y="1"/>
                  <a:pt x="275" y="1"/>
                </a:cubicBezTo>
                <a:close/>
              </a:path>
            </a:pathLst>
          </a:custGeom>
          <a:solidFill>
            <a:srgbClr val="727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7379279" y="5666334"/>
            <a:ext cx="18331" cy="18331"/>
          </a:xfrm>
          <a:custGeom>
            <a:rect b="b" l="l" r="r" t="t"/>
            <a:pathLst>
              <a:path extrusionOk="0" h="572" w="572">
                <a:moveTo>
                  <a:pt x="275" y="1"/>
                </a:moveTo>
                <a:cubicBezTo>
                  <a:pt x="1" y="1"/>
                  <a:pt x="1" y="571"/>
                  <a:pt x="275" y="571"/>
                </a:cubicBezTo>
                <a:cubicBezTo>
                  <a:pt x="571" y="571"/>
                  <a:pt x="571" y="1"/>
                  <a:pt x="275" y="1"/>
                </a:cubicBezTo>
                <a:close/>
              </a:path>
            </a:pathLst>
          </a:custGeom>
          <a:solidFill>
            <a:srgbClr val="727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713225" y="445025"/>
            <a:ext cx="77178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1pPr>
            <a:lvl2pPr lvl="1">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2pPr>
            <a:lvl3pPr lvl="2">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3pPr>
            <a:lvl4pPr lvl="3">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4pPr>
            <a:lvl5pPr lvl="4">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5pPr>
            <a:lvl6pPr lvl="5">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6pPr>
            <a:lvl7pPr lvl="6">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7pPr>
            <a:lvl8pPr lvl="7">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8pPr>
            <a:lvl9pPr lvl="8">
              <a:lnSpc>
                <a:spcPct val="100000"/>
              </a:lnSpc>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9pPr>
          </a:lstStyle>
          <a:p/>
        </p:txBody>
      </p:sp>
      <p:sp>
        <p:nvSpPr>
          <p:cNvPr id="13" name="Google Shape;13;p1"/>
          <p:cNvSpPr txBox="1"/>
          <p:nvPr>
            <p:ph idx="1" type="body"/>
          </p:nvPr>
        </p:nvSpPr>
        <p:spPr>
          <a:xfrm>
            <a:off x="713225"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00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00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hyperlink" Target="https://www.researchgate.net/profile/Jack-Judy-2" TargetMode="External"/><Relationship Id="rId7"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58" name="Shape 5458"/>
        <p:cNvGrpSpPr/>
        <p:nvPr/>
      </p:nvGrpSpPr>
      <p:grpSpPr>
        <a:xfrm>
          <a:off x="0" y="0"/>
          <a:ext cx="0" cy="0"/>
          <a:chOff x="0" y="0"/>
          <a:chExt cx="0" cy="0"/>
        </a:xfrm>
      </p:grpSpPr>
      <p:sp>
        <p:nvSpPr>
          <p:cNvPr id="5459" name="Google Shape;5459;p28"/>
          <p:cNvSpPr txBox="1"/>
          <p:nvPr>
            <p:ph type="ctrTitle"/>
          </p:nvPr>
        </p:nvSpPr>
        <p:spPr>
          <a:xfrm>
            <a:off x="709729" y="1111975"/>
            <a:ext cx="3747900" cy="236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t>
            </a:r>
            <a:r>
              <a:rPr lang="en" sz="3600"/>
              <a:t>Halos and Galaxies in Cosmological Hydrodynamical Simulations”</a:t>
            </a:r>
            <a:endParaRPr sz="3600"/>
          </a:p>
        </p:txBody>
      </p:sp>
      <p:grpSp>
        <p:nvGrpSpPr>
          <p:cNvPr id="5460" name="Google Shape;5460;p28"/>
          <p:cNvGrpSpPr/>
          <p:nvPr/>
        </p:nvGrpSpPr>
        <p:grpSpPr>
          <a:xfrm>
            <a:off x="3167963" y="537775"/>
            <a:ext cx="5636560" cy="4278051"/>
            <a:chOff x="3244163" y="537775"/>
            <a:chExt cx="5636560" cy="4278051"/>
          </a:xfrm>
        </p:grpSpPr>
        <p:grpSp>
          <p:nvGrpSpPr>
            <p:cNvPr id="5461" name="Google Shape;5461;p28"/>
            <p:cNvGrpSpPr/>
            <p:nvPr/>
          </p:nvGrpSpPr>
          <p:grpSpPr>
            <a:xfrm>
              <a:off x="3990331" y="815789"/>
              <a:ext cx="858544" cy="356719"/>
              <a:chOff x="-68911" y="-91398"/>
              <a:chExt cx="1622650" cy="674200"/>
            </a:xfrm>
          </p:grpSpPr>
          <p:sp>
            <p:nvSpPr>
              <p:cNvPr id="5462" name="Google Shape;5462;p28"/>
              <p:cNvSpPr/>
              <p:nvPr/>
            </p:nvSpPr>
            <p:spPr>
              <a:xfrm>
                <a:off x="-51561" y="-70823"/>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5463" name="Google Shape;5463;p28"/>
              <p:cNvGrpSpPr/>
              <p:nvPr/>
            </p:nvGrpSpPr>
            <p:grpSpPr>
              <a:xfrm>
                <a:off x="-68911" y="-91398"/>
                <a:ext cx="1622650" cy="674200"/>
                <a:chOff x="-68911" y="-91398"/>
                <a:chExt cx="1622650" cy="674200"/>
              </a:xfrm>
            </p:grpSpPr>
            <p:sp>
              <p:nvSpPr>
                <p:cNvPr id="5464" name="Google Shape;5464;p28"/>
                <p:cNvSpPr/>
                <p:nvPr/>
              </p:nvSpPr>
              <p:spPr>
                <a:xfrm>
                  <a:off x="421789" y="538702"/>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8"/>
                <p:cNvSpPr/>
                <p:nvPr/>
              </p:nvSpPr>
              <p:spPr>
                <a:xfrm>
                  <a:off x="-68911" y="38677"/>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8"/>
                <p:cNvSpPr/>
                <p:nvPr/>
              </p:nvSpPr>
              <p:spPr>
                <a:xfrm>
                  <a:off x="1509639" y="-91398"/>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7" name="Google Shape;5467;p28"/>
            <p:cNvGrpSpPr/>
            <p:nvPr/>
          </p:nvGrpSpPr>
          <p:grpSpPr>
            <a:xfrm>
              <a:off x="7797502" y="3690774"/>
              <a:ext cx="498898" cy="708105"/>
              <a:chOff x="7865075" y="285763"/>
              <a:chExt cx="716293" cy="1016662"/>
            </a:xfrm>
          </p:grpSpPr>
          <p:sp>
            <p:nvSpPr>
              <p:cNvPr id="5468" name="Google Shape;5468;p28"/>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5469" name="Google Shape;5469;p28"/>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8"/>
              <p:cNvSpPr/>
              <p:nvPr/>
            </p:nvSpPr>
            <p:spPr>
              <a:xfrm>
                <a:off x="7877817" y="523927"/>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8"/>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8"/>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28"/>
            <p:cNvGrpSpPr/>
            <p:nvPr/>
          </p:nvGrpSpPr>
          <p:grpSpPr>
            <a:xfrm>
              <a:off x="8381813" y="1120598"/>
              <a:ext cx="498909" cy="721242"/>
              <a:chOff x="8233275" y="1900925"/>
              <a:chExt cx="753525" cy="1089325"/>
            </a:xfrm>
          </p:grpSpPr>
          <p:sp>
            <p:nvSpPr>
              <p:cNvPr id="5474" name="Google Shape;5474;p28"/>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5475" name="Google Shape;5475;p28"/>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8"/>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8"/>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28"/>
            <p:cNvGrpSpPr/>
            <p:nvPr/>
          </p:nvGrpSpPr>
          <p:grpSpPr>
            <a:xfrm>
              <a:off x="3244163" y="537775"/>
              <a:ext cx="5567187" cy="4278051"/>
              <a:chOff x="3244163" y="537775"/>
              <a:chExt cx="5567187" cy="4278051"/>
            </a:xfrm>
          </p:grpSpPr>
          <p:grpSp>
            <p:nvGrpSpPr>
              <p:cNvPr id="5479" name="Google Shape;5479;p28"/>
              <p:cNvGrpSpPr/>
              <p:nvPr/>
            </p:nvGrpSpPr>
            <p:grpSpPr>
              <a:xfrm>
                <a:off x="3244163" y="537775"/>
                <a:ext cx="5409026" cy="4278051"/>
                <a:chOff x="3244163" y="537775"/>
                <a:chExt cx="5409026" cy="4278051"/>
              </a:xfrm>
            </p:grpSpPr>
            <p:sp>
              <p:nvSpPr>
                <p:cNvPr id="5480" name="Google Shape;5480;p28"/>
                <p:cNvSpPr/>
                <p:nvPr/>
              </p:nvSpPr>
              <p:spPr>
                <a:xfrm>
                  <a:off x="3244162" y="45435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8"/>
                <p:cNvSpPr/>
                <p:nvPr/>
              </p:nvSpPr>
              <p:spPr>
                <a:xfrm>
                  <a:off x="5011013" y="215887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8"/>
                <p:cNvSpPr/>
                <p:nvPr/>
              </p:nvSpPr>
              <p:spPr>
                <a:xfrm>
                  <a:off x="8381138" y="53777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28"/>
              <p:cNvSpPr/>
              <p:nvPr/>
            </p:nvSpPr>
            <p:spPr>
              <a:xfrm>
                <a:off x="8312450" y="2479879"/>
                <a:ext cx="498899" cy="499394"/>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28"/>
            <p:cNvGrpSpPr/>
            <p:nvPr/>
          </p:nvGrpSpPr>
          <p:grpSpPr>
            <a:xfrm>
              <a:off x="4387440" y="3783714"/>
              <a:ext cx="586325" cy="646900"/>
              <a:chOff x="6715777" y="3950739"/>
              <a:chExt cx="586325" cy="646900"/>
            </a:xfrm>
          </p:grpSpPr>
          <p:sp>
            <p:nvSpPr>
              <p:cNvPr id="5485" name="Google Shape;5485;p28"/>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5486" name="Google Shape;5486;p28"/>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5487" name="Google Shape;5487;p28"/>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8"/>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8"/>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8"/>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8"/>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2" name="Google Shape;5492;p28"/>
          <p:cNvSpPr txBox="1"/>
          <p:nvPr>
            <p:ph idx="1" type="subTitle"/>
          </p:nvPr>
        </p:nvSpPr>
        <p:spPr>
          <a:xfrm>
            <a:off x="709725" y="3441300"/>
            <a:ext cx="3483900" cy="14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20110170 Shin-Jeong Kim</a:t>
            </a:r>
            <a:endParaRPr sz="1500"/>
          </a:p>
          <a:p>
            <a:pPr indent="0" lvl="0" marL="0" rtl="0" algn="l">
              <a:spcBef>
                <a:spcPts val="0"/>
              </a:spcBef>
              <a:spcAft>
                <a:spcPts val="0"/>
              </a:spcAft>
              <a:buNone/>
            </a:pPr>
            <a:r>
              <a:rPr lang="en" sz="1500"/>
              <a:t>21110106 Jun Kwon</a:t>
            </a:r>
            <a:endParaRPr sz="1500"/>
          </a:p>
          <a:p>
            <a:pPr indent="0" lvl="0" marL="0" rtl="0" algn="l">
              <a:spcBef>
                <a:spcPts val="0"/>
              </a:spcBef>
              <a:spcAft>
                <a:spcPts val="0"/>
              </a:spcAft>
              <a:buNone/>
            </a:pPr>
            <a:r>
              <a:rPr lang="en" sz="1500"/>
              <a:t>21110111 Sung-Hwa Hong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grpSp>
        <p:nvGrpSpPr>
          <p:cNvPr id="5493" name="Google Shape;5493;p28"/>
          <p:cNvGrpSpPr/>
          <p:nvPr/>
        </p:nvGrpSpPr>
        <p:grpSpPr>
          <a:xfrm>
            <a:off x="6095117" y="790633"/>
            <a:ext cx="2331300" cy="3008777"/>
            <a:chOff x="1779536" y="1568224"/>
            <a:chExt cx="597984" cy="598262"/>
          </a:xfrm>
        </p:grpSpPr>
        <p:sp>
          <p:nvSpPr>
            <p:cNvPr id="5494" name="Google Shape;5494;p28"/>
            <p:cNvSpPr/>
            <p:nvPr/>
          </p:nvSpPr>
          <p:spPr>
            <a:xfrm>
              <a:off x="2021201" y="1827993"/>
              <a:ext cx="90450" cy="90960"/>
            </a:xfrm>
            <a:custGeom>
              <a:rect b="b" l="l" r="r" t="t"/>
              <a:pathLst>
                <a:path extrusionOk="0" h="1428" w="1420">
                  <a:moveTo>
                    <a:pt x="760" y="1"/>
                  </a:moveTo>
                  <a:cubicBezTo>
                    <a:pt x="282" y="1"/>
                    <a:pt x="1" y="289"/>
                    <a:pt x="1" y="760"/>
                  </a:cubicBezTo>
                  <a:cubicBezTo>
                    <a:pt x="1" y="1139"/>
                    <a:pt x="282" y="1428"/>
                    <a:pt x="760" y="1428"/>
                  </a:cubicBezTo>
                  <a:cubicBezTo>
                    <a:pt x="1139" y="1428"/>
                    <a:pt x="1420" y="1139"/>
                    <a:pt x="1420" y="760"/>
                  </a:cubicBezTo>
                  <a:cubicBezTo>
                    <a:pt x="1420" y="289"/>
                    <a:pt x="1139" y="1"/>
                    <a:pt x="7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8"/>
            <p:cNvSpPr/>
            <p:nvPr/>
          </p:nvSpPr>
          <p:spPr>
            <a:xfrm>
              <a:off x="1972855" y="1803851"/>
              <a:ext cx="120962" cy="133000"/>
            </a:xfrm>
            <a:custGeom>
              <a:rect b="b" l="l" r="r" t="t"/>
              <a:pathLst>
                <a:path extrusionOk="0" h="2088" w="1899">
                  <a:moveTo>
                    <a:pt x="1139" y="0"/>
                  </a:moveTo>
                  <a:cubicBezTo>
                    <a:pt x="950" y="99"/>
                    <a:pt x="851" y="99"/>
                    <a:pt x="760" y="190"/>
                  </a:cubicBezTo>
                  <a:cubicBezTo>
                    <a:pt x="570" y="289"/>
                    <a:pt x="472" y="289"/>
                    <a:pt x="380" y="479"/>
                  </a:cubicBezTo>
                  <a:cubicBezTo>
                    <a:pt x="191" y="668"/>
                    <a:pt x="92" y="858"/>
                    <a:pt x="1" y="1139"/>
                  </a:cubicBezTo>
                  <a:lnTo>
                    <a:pt x="1" y="1617"/>
                  </a:lnTo>
                  <a:cubicBezTo>
                    <a:pt x="92" y="1807"/>
                    <a:pt x="191" y="1898"/>
                    <a:pt x="282" y="1996"/>
                  </a:cubicBezTo>
                  <a:cubicBezTo>
                    <a:pt x="282" y="2087"/>
                    <a:pt x="380" y="2087"/>
                    <a:pt x="472" y="2087"/>
                  </a:cubicBezTo>
                  <a:lnTo>
                    <a:pt x="472" y="1807"/>
                  </a:lnTo>
                  <a:cubicBezTo>
                    <a:pt x="380" y="1708"/>
                    <a:pt x="282" y="1617"/>
                    <a:pt x="282" y="1518"/>
                  </a:cubicBezTo>
                  <a:lnTo>
                    <a:pt x="282" y="1237"/>
                  </a:lnTo>
                  <a:cubicBezTo>
                    <a:pt x="282" y="949"/>
                    <a:pt x="380" y="759"/>
                    <a:pt x="570" y="570"/>
                  </a:cubicBezTo>
                  <a:cubicBezTo>
                    <a:pt x="661" y="380"/>
                    <a:pt x="851" y="190"/>
                    <a:pt x="1139" y="190"/>
                  </a:cubicBezTo>
                  <a:cubicBezTo>
                    <a:pt x="1234" y="145"/>
                    <a:pt x="1352" y="122"/>
                    <a:pt x="1482" y="122"/>
                  </a:cubicBezTo>
                  <a:cubicBezTo>
                    <a:pt x="1612" y="122"/>
                    <a:pt x="1754" y="145"/>
                    <a:pt x="1898" y="190"/>
                  </a:cubicBezTo>
                  <a:cubicBezTo>
                    <a:pt x="1708" y="0"/>
                    <a:pt x="1420" y="0"/>
                    <a:pt x="11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8"/>
            <p:cNvSpPr/>
            <p:nvPr/>
          </p:nvSpPr>
          <p:spPr>
            <a:xfrm>
              <a:off x="2021201" y="1888444"/>
              <a:ext cx="157205" cy="72551"/>
            </a:xfrm>
            <a:custGeom>
              <a:rect b="b" l="l" r="r" t="t"/>
              <a:pathLst>
                <a:path extrusionOk="0" h="1139" w="2468">
                  <a:moveTo>
                    <a:pt x="2369" y="0"/>
                  </a:moveTo>
                  <a:cubicBezTo>
                    <a:pt x="2278" y="0"/>
                    <a:pt x="2179" y="0"/>
                    <a:pt x="2179" y="99"/>
                  </a:cubicBezTo>
                  <a:cubicBezTo>
                    <a:pt x="2088" y="289"/>
                    <a:pt x="1989" y="479"/>
                    <a:pt x="1799" y="668"/>
                  </a:cubicBezTo>
                  <a:lnTo>
                    <a:pt x="1230" y="949"/>
                  </a:lnTo>
                  <a:cubicBezTo>
                    <a:pt x="1135" y="998"/>
                    <a:pt x="1018" y="1023"/>
                    <a:pt x="900" y="1023"/>
                  </a:cubicBezTo>
                  <a:cubicBezTo>
                    <a:pt x="783" y="1023"/>
                    <a:pt x="665" y="998"/>
                    <a:pt x="570" y="949"/>
                  </a:cubicBezTo>
                  <a:cubicBezTo>
                    <a:pt x="380" y="858"/>
                    <a:pt x="191" y="759"/>
                    <a:pt x="92" y="570"/>
                  </a:cubicBezTo>
                  <a:lnTo>
                    <a:pt x="1" y="570"/>
                  </a:lnTo>
                  <a:cubicBezTo>
                    <a:pt x="92" y="858"/>
                    <a:pt x="282" y="1048"/>
                    <a:pt x="570" y="1048"/>
                  </a:cubicBezTo>
                  <a:cubicBezTo>
                    <a:pt x="760" y="1139"/>
                    <a:pt x="1041" y="1139"/>
                    <a:pt x="1230" y="1139"/>
                  </a:cubicBezTo>
                  <a:cubicBezTo>
                    <a:pt x="1519" y="1139"/>
                    <a:pt x="1799" y="949"/>
                    <a:pt x="1989" y="858"/>
                  </a:cubicBezTo>
                  <a:cubicBezTo>
                    <a:pt x="2179" y="668"/>
                    <a:pt x="2369" y="479"/>
                    <a:pt x="2467" y="190"/>
                  </a:cubicBezTo>
                  <a:cubicBezTo>
                    <a:pt x="2467" y="99"/>
                    <a:pt x="2369" y="0"/>
                    <a:pt x="23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8"/>
            <p:cNvSpPr/>
            <p:nvPr/>
          </p:nvSpPr>
          <p:spPr>
            <a:xfrm>
              <a:off x="2045406" y="1759324"/>
              <a:ext cx="108795" cy="159626"/>
            </a:xfrm>
            <a:custGeom>
              <a:rect b="b" l="l" r="r" t="t"/>
              <a:pathLst>
                <a:path extrusionOk="0" h="2506" w="1708">
                  <a:moveTo>
                    <a:pt x="380" y="0"/>
                  </a:moveTo>
                  <a:cubicBezTo>
                    <a:pt x="289" y="0"/>
                    <a:pt x="194" y="13"/>
                    <a:pt x="91" y="39"/>
                  </a:cubicBezTo>
                  <a:cubicBezTo>
                    <a:pt x="0" y="39"/>
                    <a:pt x="0" y="130"/>
                    <a:pt x="0" y="229"/>
                  </a:cubicBezTo>
                  <a:cubicBezTo>
                    <a:pt x="0" y="229"/>
                    <a:pt x="91" y="320"/>
                    <a:pt x="190" y="320"/>
                  </a:cubicBezTo>
                  <a:cubicBezTo>
                    <a:pt x="245" y="294"/>
                    <a:pt x="308" y="282"/>
                    <a:pt x="374" y="282"/>
                  </a:cubicBezTo>
                  <a:cubicBezTo>
                    <a:pt x="535" y="282"/>
                    <a:pt x="716" y="349"/>
                    <a:pt x="850" y="419"/>
                  </a:cubicBezTo>
                  <a:cubicBezTo>
                    <a:pt x="1139" y="608"/>
                    <a:pt x="1230" y="798"/>
                    <a:pt x="1328" y="988"/>
                  </a:cubicBezTo>
                  <a:cubicBezTo>
                    <a:pt x="1518" y="1269"/>
                    <a:pt x="1518" y="1557"/>
                    <a:pt x="1419" y="1747"/>
                  </a:cubicBezTo>
                  <a:cubicBezTo>
                    <a:pt x="1419" y="1936"/>
                    <a:pt x="1419" y="2027"/>
                    <a:pt x="1328" y="2126"/>
                  </a:cubicBezTo>
                  <a:cubicBezTo>
                    <a:pt x="1230" y="2217"/>
                    <a:pt x="1230" y="2407"/>
                    <a:pt x="1139" y="2407"/>
                  </a:cubicBezTo>
                  <a:lnTo>
                    <a:pt x="1040" y="2506"/>
                  </a:lnTo>
                  <a:lnTo>
                    <a:pt x="1139" y="2506"/>
                  </a:lnTo>
                  <a:lnTo>
                    <a:pt x="1419" y="2217"/>
                  </a:lnTo>
                  <a:cubicBezTo>
                    <a:pt x="1518" y="2126"/>
                    <a:pt x="1609" y="1936"/>
                    <a:pt x="1609" y="1838"/>
                  </a:cubicBezTo>
                  <a:cubicBezTo>
                    <a:pt x="1708" y="1557"/>
                    <a:pt x="1708" y="1178"/>
                    <a:pt x="1518" y="988"/>
                  </a:cubicBezTo>
                  <a:cubicBezTo>
                    <a:pt x="1419" y="699"/>
                    <a:pt x="1230" y="419"/>
                    <a:pt x="1040" y="229"/>
                  </a:cubicBezTo>
                  <a:cubicBezTo>
                    <a:pt x="835" y="90"/>
                    <a:pt x="626" y="0"/>
                    <a:pt x="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8"/>
            <p:cNvSpPr/>
            <p:nvPr/>
          </p:nvSpPr>
          <p:spPr>
            <a:xfrm>
              <a:off x="1888266" y="1777606"/>
              <a:ext cx="157205" cy="135039"/>
            </a:xfrm>
            <a:custGeom>
              <a:rect b="b" l="l" r="r" t="t"/>
              <a:pathLst>
                <a:path extrusionOk="0" h="2120" w="2468">
                  <a:moveTo>
                    <a:pt x="1970" y="0"/>
                  </a:moveTo>
                  <a:cubicBezTo>
                    <a:pt x="1539" y="0"/>
                    <a:pt x="1120" y="122"/>
                    <a:pt x="760" y="412"/>
                  </a:cubicBezTo>
                  <a:cubicBezTo>
                    <a:pt x="471" y="602"/>
                    <a:pt x="282" y="792"/>
                    <a:pt x="191" y="1080"/>
                  </a:cubicBezTo>
                  <a:cubicBezTo>
                    <a:pt x="92" y="1361"/>
                    <a:pt x="1" y="1649"/>
                    <a:pt x="1" y="1930"/>
                  </a:cubicBezTo>
                  <a:cubicBezTo>
                    <a:pt x="1" y="2120"/>
                    <a:pt x="92" y="2120"/>
                    <a:pt x="282" y="2120"/>
                  </a:cubicBezTo>
                  <a:cubicBezTo>
                    <a:pt x="380" y="2120"/>
                    <a:pt x="471" y="2029"/>
                    <a:pt x="380" y="1930"/>
                  </a:cubicBezTo>
                  <a:cubicBezTo>
                    <a:pt x="380" y="1460"/>
                    <a:pt x="570" y="982"/>
                    <a:pt x="950" y="602"/>
                  </a:cubicBezTo>
                  <a:cubicBezTo>
                    <a:pt x="1264" y="370"/>
                    <a:pt x="1708" y="200"/>
                    <a:pt x="2118" y="200"/>
                  </a:cubicBezTo>
                  <a:cubicBezTo>
                    <a:pt x="2204" y="200"/>
                    <a:pt x="2288" y="207"/>
                    <a:pt x="2369" y="223"/>
                  </a:cubicBezTo>
                  <a:cubicBezTo>
                    <a:pt x="2369" y="223"/>
                    <a:pt x="2467" y="223"/>
                    <a:pt x="2467" y="132"/>
                  </a:cubicBezTo>
                  <a:cubicBezTo>
                    <a:pt x="2467" y="132"/>
                    <a:pt x="2467" y="33"/>
                    <a:pt x="2369" y="33"/>
                  </a:cubicBezTo>
                  <a:cubicBezTo>
                    <a:pt x="2235" y="12"/>
                    <a:pt x="2102" y="0"/>
                    <a:pt x="19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8"/>
            <p:cNvSpPr/>
            <p:nvPr/>
          </p:nvSpPr>
          <p:spPr>
            <a:xfrm>
              <a:off x="1930370" y="1867742"/>
              <a:ext cx="115101" cy="202048"/>
            </a:xfrm>
            <a:custGeom>
              <a:rect b="b" l="l" r="r" t="t"/>
              <a:pathLst>
                <a:path extrusionOk="0" h="3172" w="1807">
                  <a:moveTo>
                    <a:pt x="316" y="1"/>
                  </a:moveTo>
                  <a:cubicBezTo>
                    <a:pt x="289" y="1"/>
                    <a:pt x="289" y="45"/>
                    <a:pt x="289" y="45"/>
                  </a:cubicBezTo>
                  <a:cubicBezTo>
                    <a:pt x="0" y="614"/>
                    <a:pt x="0" y="1274"/>
                    <a:pt x="289" y="1843"/>
                  </a:cubicBezTo>
                  <a:cubicBezTo>
                    <a:pt x="478" y="2412"/>
                    <a:pt x="949" y="2891"/>
                    <a:pt x="1617" y="3080"/>
                  </a:cubicBezTo>
                  <a:lnTo>
                    <a:pt x="1617" y="3171"/>
                  </a:lnTo>
                  <a:cubicBezTo>
                    <a:pt x="1708" y="3171"/>
                    <a:pt x="1806" y="3080"/>
                    <a:pt x="1806" y="2982"/>
                  </a:cubicBezTo>
                  <a:cubicBezTo>
                    <a:pt x="1806" y="2891"/>
                    <a:pt x="1806" y="2792"/>
                    <a:pt x="1708" y="2792"/>
                  </a:cubicBezTo>
                  <a:cubicBezTo>
                    <a:pt x="1139" y="2602"/>
                    <a:pt x="759" y="2223"/>
                    <a:pt x="478" y="1752"/>
                  </a:cubicBezTo>
                  <a:cubicBezTo>
                    <a:pt x="289" y="1274"/>
                    <a:pt x="190" y="705"/>
                    <a:pt x="380" y="136"/>
                  </a:cubicBezTo>
                  <a:cubicBezTo>
                    <a:pt x="478" y="45"/>
                    <a:pt x="380" y="45"/>
                    <a:pt x="380" y="45"/>
                  </a:cubicBezTo>
                  <a:cubicBezTo>
                    <a:pt x="349" y="12"/>
                    <a:pt x="329" y="1"/>
                    <a:pt x="3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8"/>
            <p:cNvSpPr/>
            <p:nvPr/>
          </p:nvSpPr>
          <p:spPr>
            <a:xfrm>
              <a:off x="2026997" y="1934372"/>
              <a:ext cx="229693" cy="87074"/>
            </a:xfrm>
            <a:custGeom>
              <a:rect b="b" l="l" r="r" t="t"/>
              <a:pathLst>
                <a:path extrusionOk="0" h="1367" w="3606">
                  <a:moveTo>
                    <a:pt x="3430" y="1"/>
                  </a:moveTo>
                  <a:cubicBezTo>
                    <a:pt x="3362" y="1"/>
                    <a:pt x="3296" y="67"/>
                    <a:pt x="3226" y="137"/>
                  </a:cubicBezTo>
                  <a:cubicBezTo>
                    <a:pt x="3226" y="228"/>
                    <a:pt x="3135" y="327"/>
                    <a:pt x="2945" y="418"/>
                  </a:cubicBezTo>
                  <a:lnTo>
                    <a:pt x="2657" y="706"/>
                  </a:lnTo>
                  <a:cubicBezTo>
                    <a:pt x="2376" y="797"/>
                    <a:pt x="2088" y="987"/>
                    <a:pt x="1807" y="1086"/>
                  </a:cubicBezTo>
                  <a:cubicBezTo>
                    <a:pt x="1615" y="1086"/>
                    <a:pt x="1426" y="1126"/>
                    <a:pt x="1236" y="1126"/>
                  </a:cubicBezTo>
                  <a:cubicBezTo>
                    <a:pt x="1141" y="1126"/>
                    <a:pt x="1046" y="1116"/>
                    <a:pt x="950" y="1086"/>
                  </a:cubicBezTo>
                  <a:cubicBezTo>
                    <a:pt x="669" y="1086"/>
                    <a:pt x="380" y="896"/>
                    <a:pt x="100" y="706"/>
                  </a:cubicBezTo>
                  <a:cubicBezTo>
                    <a:pt x="100" y="706"/>
                    <a:pt x="1" y="706"/>
                    <a:pt x="1" y="797"/>
                  </a:cubicBezTo>
                  <a:lnTo>
                    <a:pt x="1" y="896"/>
                  </a:lnTo>
                  <a:cubicBezTo>
                    <a:pt x="289" y="1086"/>
                    <a:pt x="570" y="1275"/>
                    <a:pt x="858" y="1366"/>
                  </a:cubicBezTo>
                  <a:cubicBezTo>
                    <a:pt x="1238" y="1366"/>
                    <a:pt x="1519" y="1366"/>
                    <a:pt x="1898" y="1275"/>
                  </a:cubicBezTo>
                  <a:cubicBezTo>
                    <a:pt x="2187" y="1275"/>
                    <a:pt x="2467" y="1086"/>
                    <a:pt x="2756" y="987"/>
                  </a:cubicBezTo>
                  <a:cubicBezTo>
                    <a:pt x="2945" y="896"/>
                    <a:pt x="3036" y="797"/>
                    <a:pt x="3226" y="706"/>
                  </a:cubicBezTo>
                  <a:cubicBezTo>
                    <a:pt x="3325" y="608"/>
                    <a:pt x="3416" y="418"/>
                    <a:pt x="3606" y="327"/>
                  </a:cubicBezTo>
                  <a:cubicBezTo>
                    <a:pt x="3606" y="228"/>
                    <a:pt x="3606" y="137"/>
                    <a:pt x="3515" y="38"/>
                  </a:cubicBezTo>
                  <a:cubicBezTo>
                    <a:pt x="3486" y="12"/>
                    <a:pt x="3458" y="1"/>
                    <a:pt x="3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8"/>
            <p:cNvSpPr/>
            <p:nvPr/>
          </p:nvSpPr>
          <p:spPr>
            <a:xfrm>
              <a:off x="2178340" y="1731360"/>
              <a:ext cx="84654" cy="222304"/>
            </a:xfrm>
            <a:custGeom>
              <a:rect b="b" l="l" r="r" t="t"/>
              <a:pathLst>
                <a:path extrusionOk="0" h="3490" w="1329">
                  <a:moveTo>
                    <a:pt x="660" y="0"/>
                  </a:moveTo>
                  <a:cubicBezTo>
                    <a:pt x="569" y="99"/>
                    <a:pt x="471" y="289"/>
                    <a:pt x="569" y="380"/>
                  </a:cubicBezTo>
                  <a:cubicBezTo>
                    <a:pt x="759" y="858"/>
                    <a:pt x="949" y="1328"/>
                    <a:pt x="850" y="1897"/>
                  </a:cubicBezTo>
                  <a:cubicBezTo>
                    <a:pt x="759" y="2466"/>
                    <a:pt x="471" y="2945"/>
                    <a:pt x="0" y="3324"/>
                  </a:cubicBezTo>
                  <a:lnTo>
                    <a:pt x="0" y="3415"/>
                  </a:lnTo>
                  <a:cubicBezTo>
                    <a:pt x="46" y="3464"/>
                    <a:pt x="69" y="3489"/>
                    <a:pt x="92" y="3489"/>
                  </a:cubicBezTo>
                  <a:cubicBezTo>
                    <a:pt x="116" y="3489"/>
                    <a:pt x="141" y="3464"/>
                    <a:pt x="190" y="3415"/>
                  </a:cubicBezTo>
                  <a:cubicBezTo>
                    <a:pt x="660" y="3134"/>
                    <a:pt x="949" y="2565"/>
                    <a:pt x="1139" y="1996"/>
                  </a:cubicBezTo>
                  <a:cubicBezTo>
                    <a:pt x="1328" y="1328"/>
                    <a:pt x="1230" y="759"/>
                    <a:pt x="949" y="190"/>
                  </a:cubicBezTo>
                  <a:lnTo>
                    <a:pt x="949" y="99"/>
                  </a:lnTo>
                  <a:cubicBezTo>
                    <a:pt x="850" y="0"/>
                    <a:pt x="759" y="0"/>
                    <a:pt x="6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8"/>
            <p:cNvSpPr/>
            <p:nvPr/>
          </p:nvSpPr>
          <p:spPr>
            <a:xfrm>
              <a:off x="2051202" y="1658806"/>
              <a:ext cx="145103" cy="169244"/>
            </a:xfrm>
            <a:custGeom>
              <a:rect b="b" l="l" r="r" t="t"/>
              <a:pathLst>
                <a:path extrusionOk="0" h="2657" w="2278">
                  <a:moveTo>
                    <a:pt x="99" y="1"/>
                  </a:moveTo>
                  <a:cubicBezTo>
                    <a:pt x="99" y="1"/>
                    <a:pt x="0" y="1"/>
                    <a:pt x="0" y="99"/>
                  </a:cubicBezTo>
                  <a:cubicBezTo>
                    <a:pt x="0" y="191"/>
                    <a:pt x="0" y="191"/>
                    <a:pt x="99" y="191"/>
                  </a:cubicBezTo>
                  <a:cubicBezTo>
                    <a:pt x="668" y="289"/>
                    <a:pt x="1237" y="570"/>
                    <a:pt x="1518" y="1048"/>
                  </a:cubicBezTo>
                  <a:cubicBezTo>
                    <a:pt x="1898" y="1519"/>
                    <a:pt x="2087" y="1997"/>
                    <a:pt x="2087" y="2566"/>
                  </a:cubicBezTo>
                  <a:cubicBezTo>
                    <a:pt x="2087" y="2657"/>
                    <a:pt x="2087" y="2657"/>
                    <a:pt x="2186" y="2657"/>
                  </a:cubicBezTo>
                  <a:cubicBezTo>
                    <a:pt x="2277" y="2657"/>
                    <a:pt x="2277" y="2657"/>
                    <a:pt x="2277" y="2566"/>
                  </a:cubicBezTo>
                  <a:cubicBezTo>
                    <a:pt x="2277" y="1997"/>
                    <a:pt x="2087" y="1428"/>
                    <a:pt x="1708" y="949"/>
                  </a:cubicBezTo>
                  <a:cubicBezTo>
                    <a:pt x="1328" y="479"/>
                    <a:pt x="759" y="99"/>
                    <a:pt x="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8"/>
            <p:cNvSpPr/>
            <p:nvPr/>
          </p:nvSpPr>
          <p:spPr>
            <a:xfrm>
              <a:off x="1839984" y="1680846"/>
              <a:ext cx="259631" cy="68921"/>
            </a:xfrm>
            <a:custGeom>
              <a:rect b="b" l="l" r="r" t="t"/>
              <a:pathLst>
                <a:path extrusionOk="0" h="1082" w="4076">
                  <a:moveTo>
                    <a:pt x="1768" y="0"/>
                  </a:moveTo>
                  <a:cubicBezTo>
                    <a:pt x="1245" y="0"/>
                    <a:pt x="709" y="106"/>
                    <a:pt x="281" y="323"/>
                  </a:cubicBezTo>
                  <a:lnTo>
                    <a:pt x="190" y="323"/>
                  </a:lnTo>
                  <a:cubicBezTo>
                    <a:pt x="91" y="414"/>
                    <a:pt x="0" y="512"/>
                    <a:pt x="91" y="702"/>
                  </a:cubicBezTo>
                  <a:cubicBezTo>
                    <a:pt x="161" y="766"/>
                    <a:pt x="275" y="834"/>
                    <a:pt x="369" y="834"/>
                  </a:cubicBezTo>
                  <a:cubicBezTo>
                    <a:pt x="408" y="834"/>
                    <a:pt x="444" y="822"/>
                    <a:pt x="471" y="793"/>
                  </a:cubicBezTo>
                  <a:cubicBezTo>
                    <a:pt x="1040" y="512"/>
                    <a:pt x="1609" y="414"/>
                    <a:pt x="2178" y="414"/>
                  </a:cubicBezTo>
                  <a:cubicBezTo>
                    <a:pt x="2846" y="512"/>
                    <a:pt x="3415" y="702"/>
                    <a:pt x="3886" y="1082"/>
                  </a:cubicBezTo>
                  <a:lnTo>
                    <a:pt x="4075" y="1082"/>
                  </a:lnTo>
                  <a:lnTo>
                    <a:pt x="4075" y="892"/>
                  </a:lnTo>
                  <a:cubicBezTo>
                    <a:pt x="3605" y="512"/>
                    <a:pt x="2937" y="133"/>
                    <a:pt x="2277" y="34"/>
                  </a:cubicBezTo>
                  <a:cubicBezTo>
                    <a:pt x="2111" y="12"/>
                    <a:pt x="1941" y="0"/>
                    <a:pt x="17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8"/>
            <p:cNvSpPr/>
            <p:nvPr/>
          </p:nvSpPr>
          <p:spPr>
            <a:xfrm>
              <a:off x="1779536" y="1749706"/>
              <a:ext cx="169244" cy="229693"/>
            </a:xfrm>
            <a:custGeom>
              <a:rect b="b" l="l" r="r" t="t"/>
              <a:pathLst>
                <a:path extrusionOk="0" h="3606" w="2657">
                  <a:moveTo>
                    <a:pt x="2558" y="1"/>
                  </a:moveTo>
                  <a:cubicBezTo>
                    <a:pt x="2178" y="92"/>
                    <a:pt x="1799" y="281"/>
                    <a:pt x="1518" y="471"/>
                  </a:cubicBezTo>
                  <a:cubicBezTo>
                    <a:pt x="1230" y="661"/>
                    <a:pt x="949" y="949"/>
                    <a:pt x="661" y="1230"/>
                  </a:cubicBezTo>
                  <a:cubicBezTo>
                    <a:pt x="471" y="1518"/>
                    <a:pt x="281" y="1799"/>
                    <a:pt x="190" y="2178"/>
                  </a:cubicBezTo>
                  <a:cubicBezTo>
                    <a:pt x="0" y="2558"/>
                    <a:pt x="0" y="2937"/>
                    <a:pt x="0" y="3317"/>
                  </a:cubicBezTo>
                  <a:lnTo>
                    <a:pt x="0" y="3415"/>
                  </a:lnTo>
                  <a:cubicBezTo>
                    <a:pt x="92" y="3507"/>
                    <a:pt x="190" y="3605"/>
                    <a:pt x="380" y="3605"/>
                  </a:cubicBezTo>
                  <a:cubicBezTo>
                    <a:pt x="570" y="3507"/>
                    <a:pt x="570" y="3415"/>
                    <a:pt x="570" y="3226"/>
                  </a:cubicBezTo>
                  <a:cubicBezTo>
                    <a:pt x="471" y="2937"/>
                    <a:pt x="471" y="2657"/>
                    <a:pt x="570" y="2277"/>
                  </a:cubicBezTo>
                  <a:cubicBezTo>
                    <a:pt x="661" y="1989"/>
                    <a:pt x="759" y="1708"/>
                    <a:pt x="949" y="1420"/>
                  </a:cubicBezTo>
                  <a:cubicBezTo>
                    <a:pt x="1139" y="1139"/>
                    <a:pt x="1420" y="949"/>
                    <a:pt x="1708" y="661"/>
                  </a:cubicBezTo>
                  <a:cubicBezTo>
                    <a:pt x="1989" y="471"/>
                    <a:pt x="2277" y="281"/>
                    <a:pt x="2558" y="190"/>
                  </a:cubicBezTo>
                  <a:cubicBezTo>
                    <a:pt x="2558" y="190"/>
                    <a:pt x="2657" y="190"/>
                    <a:pt x="2657" y="92"/>
                  </a:cubicBezTo>
                  <a:lnTo>
                    <a:pt x="25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8"/>
            <p:cNvSpPr/>
            <p:nvPr/>
          </p:nvSpPr>
          <p:spPr>
            <a:xfrm>
              <a:off x="1888266" y="1930996"/>
              <a:ext cx="163002" cy="235490"/>
            </a:xfrm>
            <a:custGeom>
              <a:rect b="b" l="l" r="r" t="t"/>
              <a:pathLst>
                <a:path extrusionOk="0" h="3697" w="2559">
                  <a:moveTo>
                    <a:pt x="380" y="0"/>
                  </a:moveTo>
                  <a:cubicBezTo>
                    <a:pt x="282" y="0"/>
                    <a:pt x="282" y="0"/>
                    <a:pt x="282" y="91"/>
                  </a:cubicBezTo>
                  <a:cubicBezTo>
                    <a:pt x="1" y="759"/>
                    <a:pt x="92" y="1609"/>
                    <a:pt x="471" y="2277"/>
                  </a:cubicBezTo>
                  <a:cubicBezTo>
                    <a:pt x="661" y="2656"/>
                    <a:pt x="851" y="2937"/>
                    <a:pt x="1230" y="3226"/>
                  </a:cubicBezTo>
                  <a:cubicBezTo>
                    <a:pt x="1329" y="3317"/>
                    <a:pt x="1519" y="3415"/>
                    <a:pt x="1708" y="3506"/>
                  </a:cubicBezTo>
                  <a:cubicBezTo>
                    <a:pt x="1898" y="3605"/>
                    <a:pt x="2088" y="3696"/>
                    <a:pt x="2278" y="3696"/>
                  </a:cubicBezTo>
                  <a:lnTo>
                    <a:pt x="2369" y="3696"/>
                  </a:lnTo>
                  <a:cubicBezTo>
                    <a:pt x="2467" y="3696"/>
                    <a:pt x="2558" y="3605"/>
                    <a:pt x="2558" y="3506"/>
                  </a:cubicBezTo>
                  <a:cubicBezTo>
                    <a:pt x="2558" y="3415"/>
                    <a:pt x="2467" y="3317"/>
                    <a:pt x="2278" y="3317"/>
                  </a:cubicBezTo>
                  <a:cubicBezTo>
                    <a:pt x="2179" y="3317"/>
                    <a:pt x="1989" y="3317"/>
                    <a:pt x="1898" y="3226"/>
                  </a:cubicBezTo>
                  <a:cubicBezTo>
                    <a:pt x="1708" y="3127"/>
                    <a:pt x="1610" y="3036"/>
                    <a:pt x="1420" y="2937"/>
                  </a:cubicBezTo>
                  <a:cubicBezTo>
                    <a:pt x="1139" y="2747"/>
                    <a:pt x="851" y="2467"/>
                    <a:pt x="760" y="2178"/>
                  </a:cubicBezTo>
                  <a:cubicBezTo>
                    <a:pt x="380" y="1609"/>
                    <a:pt x="282" y="759"/>
                    <a:pt x="471" y="91"/>
                  </a:cubicBezTo>
                  <a:cubicBezTo>
                    <a:pt x="471" y="91"/>
                    <a:pt x="471" y="0"/>
                    <a:pt x="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8"/>
            <p:cNvSpPr/>
            <p:nvPr/>
          </p:nvSpPr>
          <p:spPr>
            <a:xfrm>
              <a:off x="2105790" y="1924690"/>
              <a:ext cx="253898" cy="145103"/>
            </a:xfrm>
            <a:custGeom>
              <a:rect b="b" l="l" r="r" t="t"/>
              <a:pathLst>
                <a:path extrusionOk="0" h="2278" w="3986">
                  <a:moveTo>
                    <a:pt x="3697" y="1"/>
                  </a:moveTo>
                  <a:cubicBezTo>
                    <a:pt x="3606" y="1"/>
                    <a:pt x="3507" y="99"/>
                    <a:pt x="3507" y="289"/>
                  </a:cubicBezTo>
                  <a:cubicBezTo>
                    <a:pt x="3416" y="570"/>
                    <a:pt x="3226" y="858"/>
                    <a:pt x="3036" y="1048"/>
                  </a:cubicBezTo>
                  <a:cubicBezTo>
                    <a:pt x="2938" y="1238"/>
                    <a:pt x="2748" y="1329"/>
                    <a:pt x="2657" y="1427"/>
                  </a:cubicBezTo>
                  <a:cubicBezTo>
                    <a:pt x="2467" y="1518"/>
                    <a:pt x="2369" y="1617"/>
                    <a:pt x="2179" y="1708"/>
                  </a:cubicBezTo>
                  <a:cubicBezTo>
                    <a:pt x="1898" y="1898"/>
                    <a:pt x="1519" y="1997"/>
                    <a:pt x="1139" y="1997"/>
                  </a:cubicBezTo>
                  <a:cubicBezTo>
                    <a:pt x="1055" y="2023"/>
                    <a:pt x="964" y="2034"/>
                    <a:pt x="867" y="2034"/>
                  </a:cubicBezTo>
                  <a:cubicBezTo>
                    <a:pt x="630" y="2034"/>
                    <a:pt x="361" y="1968"/>
                    <a:pt x="92" y="1898"/>
                  </a:cubicBezTo>
                  <a:cubicBezTo>
                    <a:pt x="92" y="1898"/>
                    <a:pt x="1" y="1898"/>
                    <a:pt x="1" y="1997"/>
                  </a:cubicBezTo>
                  <a:cubicBezTo>
                    <a:pt x="1" y="1997"/>
                    <a:pt x="1" y="2088"/>
                    <a:pt x="92" y="2088"/>
                  </a:cubicBezTo>
                  <a:cubicBezTo>
                    <a:pt x="471" y="2277"/>
                    <a:pt x="851" y="2277"/>
                    <a:pt x="1230" y="2277"/>
                  </a:cubicBezTo>
                  <a:cubicBezTo>
                    <a:pt x="1610" y="2277"/>
                    <a:pt x="1989" y="2186"/>
                    <a:pt x="2369" y="1997"/>
                  </a:cubicBezTo>
                  <a:cubicBezTo>
                    <a:pt x="2467" y="1898"/>
                    <a:pt x="2657" y="1807"/>
                    <a:pt x="2847" y="1708"/>
                  </a:cubicBezTo>
                  <a:cubicBezTo>
                    <a:pt x="3036" y="1617"/>
                    <a:pt x="3128" y="1518"/>
                    <a:pt x="3317" y="1427"/>
                  </a:cubicBezTo>
                  <a:cubicBezTo>
                    <a:pt x="3606" y="1139"/>
                    <a:pt x="3886" y="760"/>
                    <a:pt x="3985" y="289"/>
                  </a:cubicBezTo>
                  <a:cubicBezTo>
                    <a:pt x="3985" y="190"/>
                    <a:pt x="3886" y="99"/>
                    <a:pt x="36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8"/>
            <p:cNvSpPr/>
            <p:nvPr/>
          </p:nvSpPr>
          <p:spPr>
            <a:xfrm>
              <a:off x="2268726" y="1624662"/>
              <a:ext cx="78858" cy="270141"/>
            </a:xfrm>
            <a:custGeom>
              <a:rect b="b" l="l" r="r" t="t"/>
              <a:pathLst>
                <a:path extrusionOk="0" h="4241" w="1238">
                  <a:moveTo>
                    <a:pt x="631" y="1"/>
                  </a:moveTo>
                  <a:cubicBezTo>
                    <a:pt x="572" y="1"/>
                    <a:pt x="517" y="25"/>
                    <a:pt x="478" y="66"/>
                  </a:cubicBezTo>
                  <a:cubicBezTo>
                    <a:pt x="289" y="157"/>
                    <a:pt x="289" y="256"/>
                    <a:pt x="380" y="446"/>
                  </a:cubicBezTo>
                  <a:cubicBezTo>
                    <a:pt x="668" y="1015"/>
                    <a:pt x="759" y="1675"/>
                    <a:pt x="759" y="2244"/>
                  </a:cubicBezTo>
                  <a:cubicBezTo>
                    <a:pt x="668" y="2912"/>
                    <a:pt x="478" y="3572"/>
                    <a:pt x="0" y="4050"/>
                  </a:cubicBezTo>
                  <a:lnTo>
                    <a:pt x="0" y="4240"/>
                  </a:lnTo>
                  <a:lnTo>
                    <a:pt x="190" y="4240"/>
                  </a:lnTo>
                  <a:cubicBezTo>
                    <a:pt x="668" y="3762"/>
                    <a:pt x="1048" y="3003"/>
                    <a:pt x="1139" y="2343"/>
                  </a:cubicBezTo>
                  <a:cubicBezTo>
                    <a:pt x="1237" y="1584"/>
                    <a:pt x="1139" y="916"/>
                    <a:pt x="858" y="157"/>
                  </a:cubicBezTo>
                  <a:cubicBezTo>
                    <a:pt x="801" y="47"/>
                    <a:pt x="713" y="1"/>
                    <a:pt x="6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8"/>
            <p:cNvSpPr/>
            <p:nvPr/>
          </p:nvSpPr>
          <p:spPr>
            <a:xfrm>
              <a:off x="1930370" y="1568224"/>
              <a:ext cx="260077" cy="145294"/>
            </a:xfrm>
            <a:custGeom>
              <a:rect b="b" l="l" r="r" t="t"/>
              <a:pathLst>
                <a:path extrusionOk="0" h="2281" w="4083">
                  <a:moveTo>
                    <a:pt x="1061" y="1"/>
                  </a:moveTo>
                  <a:cubicBezTo>
                    <a:pt x="800" y="1"/>
                    <a:pt x="539" y="32"/>
                    <a:pt x="289" y="95"/>
                  </a:cubicBezTo>
                  <a:lnTo>
                    <a:pt x="190" y="95"/>
                  </a:lnTo>
                  <a:cubicBezTo>
                    <a:pt x="99" y="95"/>
                    <a:pt x="0" y="193"/>
                    <a:pt x="99" y="383"/>
                  </a:cubicBezTo>
                  <a:cubicBezTo>
                    <a:pt x="99" y="447"/>
                    <a:pt x="144" y="515"/>
                    <a:pt x="237" y="515"/>
                  </a:cubicBezTo>
                  <a:cubicBezTo>
                    <a:pt x="276" y="515"/>
                    <a:pt x="324" y="503"/>
                    <a:pt x="380" y="474"/>
                  </a:cubicBezTo>
                  <a:cubicBezTo>
                    <a:pt x="615" y="407"/>
                    <a:pt x="861" y="376"/>
                    <a:pt x="1110" y="376"/>
                  </a:cubicBezTo>
                  <a:cubicBezTo>
                    <a:pt x="1569" y="376"/>
                    <a:pt x="2039" y="482"/>
                    <a:pt x="2467" y="664"/>
                  </a:cubicBezTo>
                  <a:cubicBezTo>
                    <a:pt x="2755" y="854"/>
                    <a:pt x="3134" y="1043"/>
                    <a:pt x="3324" y="1332"/>
                  </a:cubicBezTo>
                  <a:cubicBezTo>
                    <a:pt x="3605" y="1613"/>
                    <a:pt x="3795" y="1901"/>
                    <a:pt x="3893" y="2280"/>
                  </a:cubicBezTo>
                  <a:lnTo>
                    <a:pt x="3984" y="2280"/>
                  </a:lnTo>
                  <a:cubicBezTo>
                    <a:pt x="4083" y="2280"/>
                    <a:pt x="4083" y="2182"/>
                    <a:pt x="4083" y="2182"/>
                  </a:cubicBezTo>
                  <a:cubicBezTo>
                    <a:pt x="3984" y="1802"/>
                    <a:pt x="3795" y="1423"/>
                    <a:pt x="3514" y="1142"/>
                  </a:cubicBezTo>
                  <a:cubicBezTo>
                    <a:pt x="3324" y="854"/>
                    <a:pt x="2945" y="573"/>
                    <a:pt x="2565" y="383"/>
                  </a:cubicBezTo>
                  <a:cubicBezTo>
                    <a:pt x="2118" y="129"/>
                    <a:pt x="1589"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8"/>
            <p:cNvSpPr/>
            <p:nvPr/>
          </p:nvSpPr>
          <p:spPr>
            <a:xfrm>
              <a:off x="2220380" y="1646766"/>
              <a:ext cx="66755" cy="169244"/>
            </a:xfrm>
            <a:custGeom>
              <a:rect b="b" l="l" r="r" t="t"/>
              <a:pathLst>
                <a:path extrusionOk="0" h="2657" w="1048">
                  <a:moveTo>
                    <a:pt x="0" y="0"/>
                  </a:moveTo>
                  <a:cubicBezTo>
                    <a:pt x="668" y="759"/>
                    <a:pt x="1048" y="1708"/>
                    <a:pt x="949" y="2656"/>
                  </a:cubicBezTo>
                  <a:lnTo>
                    <a:pt x="1048" y="2656"/>
                  </a:lnTo>
                  <a:cubicBezTo>
                    <a:pt x="1048" y="1708"/>
                    <a:pt x="668" y="668"/>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8"/>
            <p:cNvSpPr/>
            <p:nvPr/>
          </p:nvSpPr>
          <p:spPr>
            <a:xfrm>
              <a:off x="2275032" y="1677215"/>
              <a:ext cx="24205" cy="78348"/>
            </a:xfrm>
            <a:custGeom>
              <a:rect b="b" l="l" r="r" t="t"/>
              <a:pathLst>
                <a:path extrusionOk="0" h="1230" w="380">
                  <a:moveTo>
                    <a:pt x="0" y="0"/>
                  </a:moveTo>
                  <a:cubicBezTo>
                    <a:pt x="190" y="380"/>
                    <a:pt x="281" y="759"/>
                    <a:pt x="281" y="1139"/>
                  </a:cubicBezTo>
                  <a:lnTo>
                    <a:pt x="281" y="1230"/>
                  </a:lnTo>
                  <a:cubicBezTo>
                    <a:pt x="379" y="1230"/>
                    <a:pt x="379" y="1230"/>
                    <a:pt x="379" y="1139"/>
                  </a:cubicBezTo>
                  <a:cubicBezTo>
                    <a:pt x="379" y="759"/>
                    <a:pt x="281" y="380"/>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8"/>
            <p:cNvSpPr/>
            <p:nvPr/>
          </p:nvSpPr>
          <p:spPr>
            <a:xfrm>
              <a:off x="2178340" y="1924690"/>
              <a:ext cx="120898" cy="103063"/>
            </a:xfrm>
            <a:custGeom>
              <a:rect b="b" l="l" r="r" t="t"/>
              <a:pathLst>
                <a:path extrusionOk="0" h="1618" w="1898">
                  <a:moveTo>
                    <a:pt x="1799" y="1"/>
                  </a:moveTo>
                  <a:cubicBezTo>
                    <a:pt x="1419" y="668"/>
                    <a:pt x="850" y="1238"/>
                    <a:pt x="91" y="1518"/>
                  </a:cubicBezTo>
                  <a:cubicBezTo>
                    <a:pt x="0" y="1518"/>
                    <a:pt x="0" y="1617"/>
                    <a:pt x="0" y="1617"/>
                  </a:cubicBezTo>
                  <a:lnTo>
                    <a:pt x="91" y="1617"/>
                  </a:lnTo>
                  <a:cubicBezTo>
                    <a:pt x="850" y="1329"/>
                    <a:pt x="1518" y="760"/>
                    <a:pt x="18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8"/>
            <p:cNvSpPr/>
            <p:nvPr/>
          </p:nvSpPr>
          <p:spPr>
            <a:xfrm>
              <a:off x="2232482" y="1948896"/>
              <a:ext cx="72551" cy="66755"/>
            </a:xfrm>
            <a:custGeom>
              <a:rect b="b" l="l" r="r" t="t"/>
              <a:pathLst>
                <a:path extrusionOk="0" h="1048" w="1139">
                  <a:moveTo>
                    <a:pt x="1047" y="0"/>
                  </a:moveTo>
                  <a:cubicBezTo>
                    <a:pt x="858" y="478"/>
                    <a:pt x="478" y="759"/>
                    <a:pt x="0" y="1047"/>
                  </a:cubicBezTo>
                  <a:cubicBezTo>
                    <a:pt x="478" y="858"/>
                    <a:pt x="858" y="478"/>
                    <a:pt x="1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8"/>
            <p:cNvSpPr/>
            <p:nvPr/>
          </p:nvSpPr>
          <p:spPr>
            <a:xfrm>
              <a:off x="2190379" y="1761809"/>
              <a:ext cx="30065" cy="145039"/>
            </a:xfrm>
            <a:custGeom>
              <a:rect b="b" l="l" r="r" t="t"/>
              <a:pathLst>
                <a:path extrusionOk="0" h="2277" w="472">
                  <a:moveTo>
                    <a:pt x="92" y="0"/>
                  </a:moveTo>
                  <a:cubicBezTo>
                    <a:pt x="380" y="759"/>
                    <a:pt x="380" y="1609"/>
                    <a:pt x="1" y="2277"/>
                  </a:cubicBezTo>
                  <a:cubicBezTo>
                    <a:pt x="380" y="1609"/>
                    <a:pt x="471" y="759"/>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8"/>
            <p:cNvSpPr/>
            <p:nvPr/>
          </p:nvSpPr>
          <p:spPr>
            <a:xfrm>
              <a:off x="2111969" y="1707409"/>
              <a:ext cx="60130" cy="139052"/>
            </a:xfrm>
            <a:custGeom>
              <a:rect b="b" l="l" r="r" t="t"/>
              <a:pathLst>
                <a:path extrusionOk="0" h="2183" w="944">
                  <a:moveTo>
                    <a:pt x="1" y="0"/>
                  </a:moveTo>
                  <a:lnTo>
                    <a:pt x="1" y="0"/>
                  </a:lnTo>
                  <a:cubicBezTo>
                    <a:pt x="287" y="191"/>
                    <a:pt x="565" y="568"/>
                    <a:pt x="663" y="945"/>
                  </a:cubicBezTo>
                  <a:cubicBezTo>
                    <a:pt x="754" y="1325"/>
                    <a:pt x="853" y="1704"/>
                    <a:pt x="853" y="2182"/>
                  </a:cubicBezTo>
                  <a:lnTo>
                    <a:pt x="944" y="2182"/>
                  </a:lnTo>
                  <a:cubicBezTo>
                    <a:pt x="853" y="1613"/>
                    <a:pt x="853" y="1325"/>
                    <a:pt x="754" y="945"/>
                  </a:cubicBezTo>
                  <a:cubicBezTo>
                    <a:pt x="565" y="568"/>
                    <a:pt x="287" y="19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8"/>
            <p:cNvSpPr/>
            <p:nvPr/>
          </p:nvSpPr>
          <p:spPr>
            <a:xfrm>
              <a:off x="2118275" y="1749960"/>
              <a:ext cx="35925" cy="60258"/>
            </a:xfrm>
            <a:custGeom>
              <a:rect b="b" l="l" r="r" t="t"/>
              <a:pathLst>
                <a:path extrusionOk="0" h="946" w="564">
                  <a:moveTo>
                    <a:pt x="0" y="0"/>
                  </a:moveTo>
                  <a:lnTo>
                    <a:pt x="0" y="0"/>
                  </a:lnTo>
                  <a:cubicBezTo>
                    <a:pt x="278" y="191"/>
                    <a:pt x="465" y="567"/>
                    <a:pt x="465" y="846"/>
                  </a:cubicBezTo>
                  <a:lnTo>
                    <a:pt x="465" y="945"/>
                  </a:lnTo>
                  <a:cubicBezTo>
                    <a:pt x="564" y="945"/>
                    <a:pt x="564" y="945"/>
                    <a:pt x="564" y="846"/>
                  </a:cubicBezTo>
                  <a:cubicBezTo>
                    <a:pt x="466" y="567"/>
                    <a:pt x="278" y="19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8"/>
            <p:cNvSpPr/>
            <p:nvPr/>
          </p:nvSpPr>
          <p:spPr>
            <a:xfrm>
              <a:off x="1857819" y="1761809"/>
              <a:ext cx="132937" cy="162938"/>
            </a:xfrm>
            <a:custGeom>
              <a:rect b="b" l="l" r="r" t="t"/>
              <a:pathLst>
                <a:path extrusionOk="0" h="2558" w="2087">
                  <a:moveTo>
                    <a:pt x="2087" y="0"/>
                  </a:moveTo>
                  <a:cubicBezTo>
                    <a:pt x="858" y="282"/>
                    <a:pt x="1" y="1420"/>
                    <a:pt x="191" y="2558"/>
                  </a:cubicBezTo>
                  <a:cubicBezTo>
                    <a:pt x="100" y="1420"/>
                    <a:pt x="858" y="282"/>
                    <a:pt x="2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8"/>
            <p:cNvSpPr/>
            <p:nvPr/>
          </p:nvSpPr>
          <p:spPr>
            <a:xfrm>
              <a:off x="1845844" y="1827993"/>
              <a:ext cx="24141" cy="133000"/>
            </a:xfrm>
            <a:custGeom>
              <a:rect b="b" l="l" r="r" t="t"/>
              <a:pathLst>
                <a:path extrusionOk="0" h="2088" w="379">
                  <a:moveTo>
                    <a:pt x="379" y="1"/>
                  </a:moveTo>
                  <a:cubicBezTo>
                    <a:pt x="125" y="382"/>
                    <a:pt x="0" y="891"/>
                    <a:pt x="2" y="1385"/>
                  </a:cubicBezTo>
                  <a:lnTo>
                    <a:pt x="2" y="1385"/>
                  </a:lnTo>
                  <a:cubicBezTo>
                    <a:pt x="4" y="920"/>
                    <a:pt x="129" y="441"/>
                    <a:pt x="379" y="1"/>
                  </a:cubicBezTo>
                  <a:close/>
                  <a:moveTo>
                    <a:pt x="2" y="1385"/>
                  </a:moveTo>
                  <a:cubicBezTo>
                    <a:pt x="1" y="1625"/>
                    <a:pt x="33" y="1862"/>
                    <a:pt x="98" y="2088"/>
                  </a:cubicBezTo>
                  <a:cubicBezTo>
                    <a:pt x="35" y="1869"/>
                    <a:pt x="3" y="1629"/>
                    <a:pt x="2" y="138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8"/>
            <p:cNvSpPr/>
            <p:nvPr/>
          </p:nvSpPr>
          <p:spPr>
            <a:xfrm>
              <a:off x="1942472" y="2009347"/>
              <a:ext cx="120898" cy="72551"/>
            </a:xfrm>
            <a:custGeom>
              <a:rect b="b" l="l" r="r" t="t"/>
              <a:pathLst>
                <a:path extrusionOk="0" h="1139" w="1898">
                  <a:moveTo>
                    <a:pt x="0" y="1"/>
                  </a:moveTo>
                  <a:lnTo>
                    <a:pt x="0" y="1"/>
                  </a:lnTo>
                  <a:cubicBezTo>
                    <a:pt x="380" y="668"/>
                    <a:pt x="1047" y="1138"/>
                    <a:pt x="1806" y="1138"/>
                  </a:cubicBezTo>
                  <a:lnTo>
                    <a:pt x="1897" y="1047"/>
                  </a:lnTo>
                  <a:lnTo>
                    <a:pt x="1806" y="1047"/>
                  </a:lnTo>
                  <a:cubicBezTo>
                    <a:pt x="1047" y="1047"/>
                    <a:pt x="380" y="668"/>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8"/>
            <p:cNvSpPr/>
            <p:nvPr/>
          </p:nvSpPr>
          <p:spPr>
            <a:xfrm>
              <a:off x="1948714" y="2045529"/>
              <a:ext cx="96757" cy="60513"/>
            </a:xfrm>
            <a:custGeom>
              <a:rect b="b" l="l" r="r" t="t"/>
              <a:pathLst>
                <a:path extrusionOk="0" h="950" w="1519">
                  <a:moveTo>
                    <a:pt x="1" y="1"/>
                  </a:moveTo>
                  <a:lnTo>
                    <a:pt x="1" y="100"/>
                  </a:lnTo>
                  <a:cubicBezTo>
                    <a:pt x="281" y="570"/>
                    <a:pt x="949" y="949"/>
                    <a:pt x="1518" y="949"/>
                  </a:cubicBezTo>
                  <a:cubicBezTo>
                    <a:pt x="949" y="858"/>
                    <a:pt x="380" y="570"/>
                    <a:pt x="92" y="100"/>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8"/>
            <p:cNvSpPr/>
            <p:nvPr/>
          </p:nvSpPr>
          <p:spPr>
            <a:xfrm>
              <a:off x="1936612" y="1628612"/>
              <a:ext cx="175041" cy="24460"/>
            </a:xfrm>
            <a:custGeom>
              <a:rect b="b" l="l" r="r" t="t"/>
              <a:pathLst>
                <a:path extrusionOk="0" h="384" w="2748">
                  <a:moveTo>
                    <a:pt x="1374" y="1"/>
                  </a:moveTo>
                  <a:cubicBezTo>
                    <a:pt x="900" y="1"/>
                    <a:pt x="426" y="95"/>
                    <a:pt x="1" y="285"/>
                  </a:cubicBezTo>
                  <a:lnTo>
                    <a:pt x="1" y="384"/>
                  </a:lnTo>
                  <a:cubicBezTo>
                    <a:pt x="426" y="194"/>
                    <a:pt x="875" y="99"/>
                    <a:pt x="1326" y="99"/>
                  </a:cubicBezTo>
                  <a:cubicBezTo>
                    <a:pt x="1777" y="99"/>
                    <a:pt x="2228" y="194"/>
                    <a:pt x="2657" y="384"/>
                  </a:cubicBezTo>
                  <a:cubicBezTo>
                    <a:pt x="2657" y="384"/>
                    <a:pt x="2748" y="384"/>
                    <a:pt x="2748" y="285"/>
                  </a:cubicBezTo>
                  <a:cubicBezTo>
                    <a:pt x="2323" y="95"/>
                    <a:pt x="1849" y="1"/>
                    <a:pt x="1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8"/>
            <p:cNvSpPr/>
            <p:nvPr/>
          </p:nvSpPr>
          <p:spPr>
            <a:xfrm>
              <a:off x="1913044" y="1604661"/>
              <a:ext cx="126121" cy="29810"/>
            </a:xfrm>
            <a:custGeom>
              <a:rect b="b" l="l" r="r" t="t"/>
              <a:pathLst>
                <a:path extrusionOk="0" h="468" w="1980">
                  <a:moveTo>
                    <a:pt x="1980" y="1"/>
                  </a:moveTo>
                  <a:cubicBezTo>
                    <a:pt x="1323" y="1"/>
                    <a:pt x="568" y="189"/>
                    <a:pt x="0" y="467"/>
                  </a:cubicBezTo>
                  <a:lnTo>
                    <a:pt x="0" y="467"/>
                  </a:lnTo>
                  <a:cubicBezTo>
                    <a:pt x="470" y="237"/>
                    <a:pt x="1067" y="69"/>
                    <a:pt x="1631" y="69"/>
                  </a:cubicBezTo>
                  <a:cubicBezTo>
                    <a:pt x="1749" y="69"/>
                    <a:pt x="1866" y="76"/>
                    <a:pt x="1980" y="92"/>
                  </a:cubicBezTo>
                  <a:lnTo>
                    <a:pt x="19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8"/>
            <p:cNvSpPr/>
            <p:nvPr/>
          </p:nvSpPr>
          <p:spPr>
            <a:xfrm>
              <a:off x="1960817" y="1912587"/>
              <a:ext cx="90450" cy="103063"/>
            </a:xfrm>
            <a:custGeom>
              <a:rect b="b" l="l" r="r" t="t"/>
              <a:pathLst>
                <a:path extrusionOk="0" h="1618" w="1420">
                  <a:moveTo>
                    <a:pt x="0" y="1"/>
                  </a:moveTo>
                  <a:lnTo>
                    <a:pt x="0" y="100"/>
                  </a:lnTo>
                  <a:cubicBezTo>
                    <a:pt x="190" y="760"/>
                    <a:pt x="759" y="1519"/>
                    <a:pt x="1419" y="1617"/>
                  </a:cubicBezTo>
                  <a:cubicBezTo>
                    <a:pt x="759" y="1519"/>
                    <a:pt x="190" y="760"/>
                    <a:pt x="91" y="100"/>
                  </a:cubicBezTo>
                  <a:cubicBezTo>
                    <a:pt x="91" y="1"/>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8"/>
            <p:cNvSpPr/>
            <p:nvPr/>
          </p:nvSpPr>
          <p:spPr>
            <a:xfrm>
              <a:off x="2033303" y="1955202"/>
              <a:ext cx="126694" cy="30002"/>
            </a:xfrm>
            <a:custGeom>
              <a:rect b="b" l="l" r="r" t="t"/>
              <a:pathLst>
                <a:path extrusionOk="0" h="471" w="1989">
                  <a:moveTo>
                    <a:pt x="1898" y="189"/>
                  </a:moveTo>
                  <a:cubicBezTo>
                    <a:pt x="1799" y="281"/>
                    <a:pt x="1708" y="281"/>
                    <a:pt x="1518" y="379"/>
                  </a:cubicBezTo>
                  <a:cubicBezTo>
                    <a:pt x="1708" y="379"/>
                    <a:pt x="1898" y="281"/>
                    <a:pt x="1989" y="189"/>
                  </a:cubicBezTo>
                  <a:close/>
                  <a:moveTo>
                    <a:pt x="1" y="0"/>
                  </a:moveTo>
                  <a:cubicBezTo>
                    <a:pt x="282" y="281"/>
                    <a:pt x="661" y="470"/>
                    <a:pt x="1139" y="470"/>
                  </a:cubicBezTo>
                  <a:cubicBezTo>
                    <a:pt x="1230" y="470"/>
                    <a:pt x="1420" y="470"/>
                    <a:pt x="1518" y="379"/>
                  </a:cubicBezTo>
                  <a:lnTo>
                    <a:pt x="1518" y="379"/>
                  </a:lnTo>
                  <a:cubicBezTo>
                    <a:pt x="1385" y="400"/>
                    <a:pt x="1252" y="412"/>
                    <a:pt x="1121" y="412"/>
                  </a:cubicBezTo>
                  <a:cubicBezTo>
                    <a:pt x="693" y="412"/>
                    <a:pt x="292" y="29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8"/>
            <p:cNvSpPr/>
            <p:nvPr/>
          </p:nvSpPr>
          <p:spPr>
            <a:xfrm>
              <a:off x="1966613" y="1803851"/>
              <a:ext cx="42614" cy="30511"/>
            </a:xfrm>
            <a:custGeom>
              <a:rect b="b" l="l" r="r" t="t"/>
              <a:pathLst>
                <a:path extrusionOk="0" h="479" w="669">
                  <a:moveTo>
                    <a:pt x="668" y="0"/>
                  </a:moveTo>
                  <a:cubicBezTo>
                    <a:pt x="380" y="99"/>
                    <a:pt x="190" y="289"/>
                    <a:pt x="0" y="479"/>
                  </a:cubicBezTo>
                  <a:cubicBezTo>
                    <a:pt x="190" y="289"/>
                    <a:pt x="478" y="99"/>
                    <a:pt x="668" y="99"/>
                  </a:cubicBezTo>
                  <a:lnTo>
                    <a:pt x="6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8"/>
            <p:cNvSpPr/>
            <p:nvPr/>
          </p:nvSpPr>
          <p:spPr>
            <a:xfrm>
              <a:off x="1803677" y="1727220"/>
              <a:ext cx="223387" cy="70895"/>
            </a:xfrm>
            <a:custGeom>
              <a:rect b="b" l="l" r="r" t="t"/>
              <a:pathLst>
                <a:path extrusionOk="0" h="1113" w="3507">
                  <a:moveTo>
                    <a:pt x="2492" y="0"/>
                  </a:moveTo>
                  <a:cubicBezTo>
                    <a:pt x="1630" y="0"/>
                    <a:pt x="742" y="337"/>
                    <a:pt x="1" y="1014"/>
                  </a:cubicBezTo>
                  <a:lnTo>
                    <a:pt x="1" y="1112"/>
                  </a:lnTo>
                  <a:lnTo>
                    <a:pt x="92" y="1014"/>
                  </a:lnTo>
                  <a:cubicBezTo>
                    <a:pt x="759" y="416"/>
                    <a:pt x="1615" y="51"/>
                    <a:pt x="2460" y="51"/>
                  </a:cubicBezTo>
                  <a:cubicBezTo>
                    <a:pt x="2815" y="51"/>
                    <a:pt x="3170" y="115"/>
                    <a:pt x="3507" y="255"/>
                  </a:cubicBezTo>
                  <a:lnTo>
                    <a:pt x="3507" y="164"/>
                  </a:lnTo>
                  <a:cubicBezTo>
                    <a:pt x="3180" y="55"/>
                    <a:pt x="2838" y="0"/>
                    <a:pt x="24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8"/>
            <p:cNvSpPr/>
            <p:nvPr/>
          </p:nvSpPr>
          <p:spPr>
            <a:xfrm>
              <a:off x="2117892" y="1592621"/>
              <a:ext cx="102553" cy="120898"/>
            </a:xfrm>
            <a:custGeom>
              <a:rect b="b" l="l" r="r" t="t"/>
              <a:pathLst>
                <a:path extrusionOk="0" h="1898" w="1610">
                  <a:moveTo>
                    <a:pt x="1" y="0"/>
                  </a:moveTo>
                  <a:lnTo>
                    <a:pt x="1" y="91"/>
                  </a:lnTo>
                  <a:cubicBezTo>
                    <a:pt x="190" y="91"/>
                    <a:pt x="281" y="91"/>
                    <a:pt x="380" y="190"/>
                  </a:cubicBezTo>
                  <a:cubicBezTo>
                    <a:pt x="949" y="569"/>
                    <a:pt x="1420" y="1230"/>
                    <a:pt x="1518" y="1897"/>
                  </a:cubicBezTo>
                  <a:lnTo>
                    <a:pt x="1609" y="1897"/>
                  </a:lnTo>
                  <a:cubicBezTo>
                    <a:pt x="1420" y="1138"/>
                    <a:pt x="1040" y="569"/>
                    <a:pt x="471" y="190"/>
                  </a:cubicBezTo>
                  <a:cubicBezTo>
                    <a:pt x="281" y="91"/>
                    <a:pt x="190"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8"/>
            <p:cNvSpPr/>
            <p:nvPr/>
          </p:nvSpPr>
          <p:spPr>
            <a:xfrm>
              <a:off x="2311275" y="1749706"/>
              <a:ext cx="66245" cy="150899"/>
            </a:xfrm>
            <a:custGeom>
              <a:rect b="b" l="l" r="r" t="t"/>
              <a:pathLst>
                <a:path extrusionOk="0" h="2369" w="1040">
                  <a:moveTo>
                    <a:pt x="949" y="1"/>
                  </a:moveTo>
                  <a:cubicBezTo>
                    <a:pt x="1040" y="850"/>
                    <a:pt x="660" y="1708"/>
                    <a:pt x="0" y="2277"/>
                  </a:cubicBezTo>
                  <a:lnTo>
                    <a:pt x="0" y="2368"/>
                  </a:lnTo>
                  <a:cubicBezTo>
                    <a:pt x="759" y="1799"/>
                    <a:pt x="1040" y="850"/>
                    <a:pt x="1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8"/>
            <p:cNvSpPr/>
            <p:nvPr/>
          </p:nvSpPr>
          <p:spPr>
            <a:xfrm>
              <a:off x="2081649" y="2069735"/>
              <a:ext cx="175041" cy="30511"/>
            </a:xfrm>
            <a:custGeom>
              <a:rect b="b" l="l" r="r" t="t"/>
              <a:pathLst>
                <a:path extrusionOk="0" h="479" w="2748">
                  <a:moveTo>
                    <a:pt x="2748" y="0"/>
                  </a:moveTo>
                  <a:cubicBezTo>
                    <a:pt x="2298" y="253"/>
                    <a:pt x="1793" y="372"/>
                    <a:pt x="1305" y="372"/>
                  </a:cubicBezTo>
                  <a:cubicBezTo>
                    <a:pt x="871" y="372"/>
                    <a:pt x="449" y="278"/>
                    <a:pt x="92" y="99"/>
                  </a:cubicBezTo>
                  <a:lnTo>
                    <a:pt x="0" y="99"/>
                  </a:lnTo>
                  <a:cubicBezTo>
                    <a:pt x="0" y="99"/>
                    <a:pt x="0" y="190"/>
                    <a:pt x="92" y="190"/>
                  </a:cubicBezTo>
                  <a:cubicBezTo>
                    <a:pt x="471" y="380"/>
                    <a:pt x="850" y="478"/>
                    <a:pt x="1329" y="478"/>
                  </a:cubicBezTo>
                  <a:cubicBezTo>
                    <a:pt x="1799" y="478"/>
                    <a:pt x="2277" y="289"/>
                    <a:pt x="2748" y="99"/>
                  </a:cubicBezTo>
                  <a:lnTo>
                    <a:pt x="27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8"/>
            <p:cNvSpPr/>
            <p:nvPr/>
          </p:nvSpPr>
          <p:spPr>
            <a:xfrm>
              <a:off x="1864125" y="1967241"/>
              <a:ext cx="66309" cy="162938"/>
            </a:xfrm>
            <a:custGeom>
              <a:rect b="b" l="l" r="r" t="t"/>
              <a:pathLst>
                <a:path extrusionOk="0" h="2558" w="1041">
                  <a:moveTo>
                    <a:pt x="190" y="0"/>
                  </a:moveTo>
                  <a:cubicBezTo>
                    <a:pt x="1" y="949"/>
                    <a:pt x="380" y="1898"/>
                    <a:pt x="1040" y="2558"/>
                  </a:cubicBezTo>
                  <a:cubicBezTo>
                    <a:pt x="380" y="1898"/>
                    <a:pt x="92" y="949"/>
                    <a:pt x="190" y="92"/>
                  </a:cubicBezTo>
                  <a:lnTo>
                    <a:pt x="1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28"/>
          <p:cNvGrpSpPr/>
          <p:nvPr/>
        </p:nvGrpSpPr>
        <p:grpSpPr>
          <a:xfrm rot="-10221454">
            <a:off x="4758261" y="528360"/>
            <a:ext cx="1160276" cy="1290071"/>
            <a:chOff x="1779536" y="1568224"/>
            <a:chExt cx="597984" cy="598262"/>
          </a:xfrm>
        </p:grpSpPr>
        <p:sp>
          <p:nvSpPr>
            <p:cNvPr id="5531" name="Google Shape;5531;p28"/>
            <p:cNvSpPr/>
            <p:nvPr/>
          </p:nvSpPr>
          <p:spPr>
            <a:xfrm>
              <a:off x="2021201" y="1827993"/>
              <a:ext cx="90450" cy="90960"/>
            </a:xfrm>
            <a:custGeom>
              <a:rect b="b" l="l" r="r" t="t"/>
              <a:pathLst>
                <a:path extrusionOk="0" h="1428" w="1420">
                  <a:moveTo>
                    <a:pt x="760" y="1"/>
                  </a:moveTo>
                  <a:cubicBezTo>
                    <a:pt x="282" y="1"/>
                    <a:pt x="1" y="289"/>
                    <a:pt x="1" y="760"/>
                  </a:cubicBezTo>
                  <a:cubicBezTo>
                    <a:pt x="1" y="1139"/>
                    <a:pt x="282" y="1428"/>
                    <a:pt x="760" y="1428"/>
                  </a:cubicBezTo>
                  <a:cubicBezTo>
                    <a:pt x="1139" y="1428"/>
                    <a:pt x="1420" y="1139"/>
                    <a:pt x="1420" y="760"/>
                  </a:cubicBezTo>
                  <a:cubicBezTo>
                    <a:pt x="1420" y="289"/>
                    <a:pt x="1139" y="1"/>
                    <a:pt x="7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8"/>
            <p:cNvSpPr/>
            <p:nvPr/>
          </p:nvSpPr>
          <p:spPr>
            <a:xfrm>
              <a:off x="1972855" y="1803851"/>
              <a:ext cx="120962" cy="133000"/>
            </a:xfrm>
            <a:custGeom>
              <a:rect b="b" l="l" r="r" t="t"/>
              <a:pathLst>
                <a:path extrusionOk="0" h="2088" w="1899">
                  <a:moveTo>
                    <a:pt x="1139" y="0"/>
                  </a:moveTo>
                  <a:cubicBezTo>
                    <a:pt x="950" y="99"/>
                    <a:pt x="851" y="99"/>
                    <a:pt x="760" y="190"/>
                  </a:cubicBezTo>
                  <a:cubicBezTo>
                    <a:pt x="570" y="289"/>
                    <a:pt x="472" y="289"/>
                    <a:pt x="380" y="479"/>
                  </a:cubicBezTo>
                  <a:cubicBezTo>
                    <a:pt x="191" y="668"/>
                    <a:pt x="92" y="858"/>
                    <a:pt x="1" y="1139"/>
                  </a:cubicBezTo>
                  <a:lnTo>
                    <a:pt x="1" y="1617"/>
                  </a:lnTo>
                  <a:cubicBezTo>
                    <a:pt x="92" y="1807"/>
                    <a:pt x="191" y="1898"/>
                    <a:pt x="282" y="1996"/>
                  </a:cubicBezTo>
                  <a:cubicBezTo>
                    <a:pt x="282" y="2087"/>
                    <a:pt x="380" y="2087"/>
                    <a:pt x="472" y="2087"/>
                  </a:cubicBezTo>
                  <a:lnTo>
                    <a:pt x="472" y="1807"/>
                  </a:lnTo>
                  <a:cubicBezTo>
                    <a:pt x="380" y="1708"/>
                    <a:pt x="282" y="1617"/>
                    <a:pt x="282" y="1518"/>
                  </a:cubicBezTo>
                  <a:lnTo>
                    <a:pt x="282" y="1237"/>
                  </a:lnTo>
                  <a:cubicBezTo>
                    <a:pt x="282" y="949"/>
                    <a:pt x="380" y="759"/>
                    <a:pt x="570" y="570"/>
                  </a:cubicBezTo>
                  <a:cubicBezTo>
                    <a:pt x="661" y="380"/>
                    <a:pt x="851" y="190"/>
                    <a:pt x="1139" y="190"/>
                  </a:cubicBezTo>
                  <a:cubicBezTo>
                    <a:pt x="1234" y="145"/>
                    <a:pt x="1352" y="122"/>
                    <a:pt x="1482" y="122"/>
                  </a:cubicBezTo>
                  <a:cubicBezTo>
                    <a:pt x="1612" y="122"/>
                    <a:pt x="1754" y="145"/>
                    <a:pt x="1898" y="190"/>
                  </a:cubicBezTo>
                  <a:cubicBezTo>
                    <a:pt x="1708" y="0"/>
                    <a:pt x="1420" y="0"/>
                    <a:pt x="1139"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8"/>
            <p:cNvSpPr/>
            <p:nvPr/>
          </p:nvSpPr>
          <p:spPr>
            <a:xfrm>
              <a:off x="2021201" y="1888444"/>
              <a:ext cx="157205" cy="72551"/>
            </a:xfrm>
            <a:custGeom>
              <a:rect b="b" l="l" r="r" t="t"/>
              <a:pathLst>
                <a:path extrusionOk="0" h="1139" w="2468">
                  <a:moveTo>
                    <a:pt x="2369" y="0"/>
                  </a:moveTo>
                  <a:cubicBezTo>
                    <a:pt x="2278" y="0"/>
                    <a:pt x="2179" y="0"/>
                    <a:pt x="2179" y="99"/>
                  </a:cubicBezTo>
                  <a:cubicBezTo>
                    <a:pt x="2088" y="289"/>
                    <a:pt x="1989" y="479"/>
                    <a:pt x="1799" y="668"/>
                  </a:cubicBezTo>
                  <a:lnTo>
                    <a:pt x="1230" y="949"/>
                  </a:lnTo>
                  <a:cubicBezTo>
                    <a:pt x="1135" y="998"/>
                    <a:pt x="1018" y="1023"/>
                    <a:pt x="900" y="1023"/>
                  </a:cubicBezTo>
                  <a:cubicBezTo>
                    <a:pt x="783" y="1023"/>
                    <a:pt x="665" y="998"/>
                    <a:pt x="570" y="949"/>
                  </a:cubicBezTo>
                  <a:cubicBezTo>
                    <a:pt x="380" y="858"/>
                    <a:pt x="191" y="759"/>
                    <a:pt x="92" y="570"/>
                  </a:cubicBezTo>
                  <a:lnTo>
                    <a:pt x="1" y="570"/>
                  </a:lnTo>
                  <a:cubicBezTo>
                    <a:pt x="92" y="858"/>
                    <a:pt x="282" y="1048"/>
                    <a:pt x="570" y="1048"/>
                  </a:cubicBezTo>
                  <a:cubicBezTo>
                    <a:pt x="760" y="1139"/>
                    <a:pt x="1041" y="1139"/>
                    <a:pt x="1230" y="1139"/>
                  </a:cubicBezTo>
                  <a:cubicBezTo>
                    <a:pt x="1519" y="1139"/>
                    <a:pt x="1799" y="949"/>
                    <a:pt x="1989" y="858"/>
                  </a:cubicBezTo>
                  <a:cubicBezTo>
                    <a:pt x="2179" y="668"/>
                    <a:pt x="2369" y="479"/>
                    <a:pt x="2467" y="190"/>
                  </a:cubicBezTo>
                  <a:cubicBezTo>
                    <a:pt x="2467" y="99"/>
                    <a:pt x="2369" y="0"/>
                    <a:pt x="2369"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8"/>
            <p:cNvSpPr/>
            <p:nvPr/>
          </p:nvSpPr>
          <p:spPr>
            <a:xfrm>
              <a:off x="2045406" y="1759324"/>
              <a:ext cx="108795" cy="159626"/>
            </a:xfrm>
            <a:custGeom>
              <a:rect b="b" l="l" r="r" t="t"/>
              <a:pathLst>
                <a:path extrusionOk="0" h="2506" w="1708">
                  <a:moveTo>
                    <a:pt x="380" y="0"/>
                  </a:moveTo>
                  <a:cubicBezTo>
                    <a:pt x="289" y="0"/>
                    <a:pt x="194" y="13"/>
                    <a:pt x="91" y="39"/>
                  </a:cubicBezTo>
                  <a:cubicBezTo>
                    <a:pt x="0" y="39"/>
                    <a:pt x="0" y="130"/>
                    <a:pt x="0" y="229"/>
                  </a:cubicBezTo>
                  <a:cubicBezTo>
                    <a:pt x="0" y="229"/>
                    <a:pt x="91" y="320"/>
                    <a:pt x="190" y="320"/>
                  </a:cubicBezTo>
                  <a:cubicBezTo>
                    <a:pt x="245" y="294"/>
                    <a:pt x="308" y="282"/>
                    <a:pt x="374" y="282"/>
                  </a:cubicBezTo>
                  <a:cubicBezTo>
                    <a:pt x="535" y="282"/>
                    <a:pt x="716" y="349"/>
                    <a:pt x="850" y="419"/>
                  </a:cubicBezTo>
                  <a:cubicBezTo>
                    <a:pt x="1139" y="608"/>
                    <a:pt x="1230" y="798"/>
                    <a:pt x="1328" y="988"/>
                  </a:cubicBezTo>
                  <a:cubicBezTo>
                    <a:pt x="1518" y="1269"/>
                    <a:pt x="1518" y="1557"/>
                    <a:pt x="1419" y="1747"/>
                  </a:cubicBezTo>
                  <a:cubicBezTo>
                    <a:pt x="1419" y="1936"/>
                    <a:pt x="1419" y="2027"/>
                    <a:pt x="1328" y="2126"/>
                  </a:cubicBezTo>
                  <a:cubicBezTo>
                    <a:pt x="1230" y="2217"/>
                    <a:pt x="1230" y="2407"/>
                    <a:pt x="1139" y="2407"/>
                  </a:cubicBezTo>
                  <a:lnTo>
                    <a:pt x="1040" y="2506"/>
                  </a:lnTo>
                  <a:lnTo>
                    <a:pt x="1139" y="2506"/>
                  </a:lnTo>
                  <a:lnTo>
                    <a:pt x="1419" y="2217"/>
                  </a:lnTo>
                  <a:cubicBezTo>
                    <a:pt x="1518" y="2126"/>
                    <a:pt x="1609" y="1936"/>
                    <a:pt x="1609" y="1838"/>
                  </a:cubicBezTo>
                  <a:cubicBezTo>
                    <a:pt x="1708" y="1557"/>
                    <a:pt x="1708" y="1178"/>
                    <a:pt x="1518" y="988"/>
                  </a:cubicBezTo>
                  <a:cubicBezTo>
                    <a:pt x="1419" y="699"/>
                    <a:pt x="1230" y="419"/>
                    <a:pt x="1040" y="229"/>
                  </a:cubicBezTo>
                  <a:cubicBezTo>
                    <a:pt x="835" y="90"/>
                    <a:pt x="626" y="0"/>
                    <a:pt x="380"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8"/>
            <p:cNvSpPr/>
            <p:nvPr/>
          </p:nvSpPr>
          <p:spPr>
            <a:xfrm>
              <a:off x="1888266" y="1777606"/>
              <a:ext cx="157205" cy="135039"/>
            </a:xfrm>
            <a:custGeom>
              <a:rect b="b" l="l" r="r" t="t"/>
              <a:pathLst>
                <a:path extrusionOk="0" h="2120" w="2468">
                  <a:moveTo>
                    <a:pt x="1970" y="0"/>
                  </a:moveTo>
                  <a:cubicBezTo>
                    <a:pt x="1539" y="0"/>
                    <a:pt x="1120" y="122"/>
                    <a:pt x="760" y="412"/>
                  </a:cubicBezTo>
                  <a:cubicBezTo>
                    <a:pt x="471" y="602"/>
                    <a:pt x="282" y="792"/>
                    <a:pt x="191" y="1080"/>
                  </a:cubicBezTo>
                  <a:cubicBezTo>
                    <a:pt x="92" y="1361"/>
                    <a:pt x="1" y="1649"/>
                    <a:pt x="1" y="1930"/>
                  </a:cubicBezTo>
                  <a:cubicBezTo>
                    <a:pt x="1" y="2120"/>
                    <a:pt x="92" y="2120"/>
                    <a:pt x="282" y="2120"/>
                  </a:cubicBezTo>
                  <a:cubicBezTo>
                    <a:pt x="380" y="2120"/>
                    <a:pt x="471" y="2029"/>
                    <a:pt x="380" y="1930"/>
                  </a:cubicBezTo>
                  <a:cubicBezTo>
                    <a:pt x="380" y="1460"/>
                    <a:pt x="570" y="982"/>
                    <a:pt x="950" y="602"/>
                  </a:cubicBezTo>
                  <a:cubicBezTo>
                    <a:pt x="1264" y="370"/>
                    <a:pt x="1708" y="200"/>
                    <a:pt x="2118" y="200"/>
                  </a:cubicBezTo>
                  <a:cubicBezTo>
                    <a:pt x="2204" y="200"/>
                    <a:pt x="2288" y="207"/>
                    <a:pt x="2369" y="223"/>
                  </a:cubicBezTo>
                  <a:cubicBezTo>
                    <a:pt x="2369" y="223"/>
                    <a:pt x="2467" y="223"/>
                    <a:pt x="2467" y="132"/>
                  </a:cubicBezTo>
                  <a:cubicBezTo>
                    <a:pt x="2467" y="132"/>
                    <a:pt x="2467" y="33"/>
                    <a:pt x="2369" y="33"/>
                  </a:cubicBezTo>
                  <a:cubicBezTo>
                    <a:pt x="2235" y="12"/>
                    <a:pt x="2102" y="0"/>
                    <a:pt x="1970"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8"/>
            <p:cNvSpPr/>
            <p:nvPr/>
          </p:nvSpPr>
          <p:spPr>
            <a:xfrm>
              <a:off x="1930370" y="1867742"/>
              <a:ext cx="115101" cy="202048"/>
            </a:xfrm>
            <a:custGeom>
              <a:rect b="b" l="l" r="r" t="t"/>
              <a:pathLst>
                <a:path extrusionOk="0" h="3172" w="1807">
                  <a:moveTo>
                    <a:pt x="316" y="1"/>
                  </a:moveTo>
                  <a:cubicBezTo>
                    <a:pt x="289" y="1"/>
                    <a:pt x="289" y="45"/>
                    <a:pt x="289" y="45"/>
                  </a:cubicBezTo>
                  <a:cubicBezTo>
                    <a:pt x="0" y="614"/>
                    <a:pt x="0" y="1274"/>
                    <a:pt x="289" y="1843"/>
                  </a:cubicBezTo>
                  <a:cubicBezTo>
                    <a:pt x="478" y="2412"/>
                    <a:pt x="949" y="2891"/>
                    <a:pt x="1617" y="3080"/>
                  </a:cubicBezTo>
                  <a:lnTo>
                    <a:pt x="1617" y="3171"/>
                  </a:lnTo>
                  <a:cubicBezTo>
                    <a:pt x="1708" y="3171"/>
                    <a:pt x="1806" y="3080"/>
                    <a:pt x="1806" y="2982"/>
                  </a:cubicBezTo>
                  <a:cubicBezTo>
                    <a:pt x="1806" y="2891"/>
                    <a:pt x="1806" y="2792"/>
                    <a:pt x="1708" y="2792"/>
                  </a:cubicBezTo>
                  <a:cubicBezTo>
                    <a:pt x="1139" y="2602"/>
                    <a:pt x="759" y="2223"/>
                    <a:pt x="478" y="1752"/>
                  </a:cubicBezTo>
                  <a:cubicBezTo>
                    <a:pt x="289" y="1274"/>
                    <a:pt x="190" y="705"/>
                    <a:pt x="380" y="136"/>
                  </a:cubicBezTo>
                  <a:cubicBezTo>
                    <a:pt x="478" y="45"/>
                    <a:pt x="380" y="45"/>
                    <a:pt x="380" y="45"/>
                  </a:cubicBezTo>
                  <a:cubicBezTo>
                    <a:pt x="349" y="12"/>
                    <a:pt x="329" y="1"/>
                    <a:pt x="3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8"/>
            <p:cNvSpPr/>
            <p:nvPr/>
          </p:nvSpPr>
          <p:spPr>
            <a:xfrm>
              <a:off x="2026997" y="1934372"/>
              <a:ext cx="229693" cy="87074"/>
            </a:xfrm>
            <a:custGeom>
              <a:rect b="b" l="l" r="r" t="t"/>
              <a:pathLst>
                <a:path extrusionOk="0" h="1367" w="3606">
                  <a:moveTo>
                    <a:pt x="3430" y="1"/>
                  </a:moveTo>
                  <a:cubicBezTo>
                    <a:pt x="3362" y="1"/>
                    <a:pt x="3296" y="67"/>
                    <a:pt x="3226" y="137"/>
                  </a:cubicBezTo>
                  <a:cubicBezTo>
                    <a:pt x="3226" y="228"/>
                    <a:pt x="3135" y="327"/>
                    <a:pt x="2945" y="418"/>
                  </a:cubicBezTo>
                  <a:lnTo>
                    <a:pt x="2657" y="706"/>
                  </a:lnTo>
                  <a:cubicBezTo>
                    <a:pt x="2376" y="797"/>
                    <a:pt x="2088" y="987"/>
                    <a:pt x="1807" y="1086"/>
                  </a:cubicBezTo>
                  <a:cubicBezTo>
                    <a:pt x="1615" y="1086"/>
                    <a:pt x="1426" y="1126"/>
                    <a:pt x="1236" y="1126"/>
                  </a:cubicBezTo>
                  <a:cubicBezTo>
                    <a:pt x="1141" y="1126"/>
                    <a:pt x="1046" y="1116"/>
                    <a:pt x="950" y="1086"/>
                  </a:cubicBezTo>
                  <a:cubicBezTo>
                    <a:pt x="669" y="1086"/>
                    <a:pt x="380" y="896"/>
                    <a:pt x="100" y="706"/>
                  </a:cubicBezTo>
                  <a:cubicBezTo>
                    <a:pt x="100" y="706"/>
                    <a:pt x="1" y="706"/>
                    <a:pt x="1" y="797"/>
                  </a:cubicBezTo>
                  <a:lnTo>
                    <a:pt x="1" y="896"/>
                  </a:lnTo>
                  <a:cubicBezTo>
                    <a:pt x="289" y="1086"/>
                    <a:pt x="570" y="1275"/>
                    <a:pt x="858" y="1366"/>
                  </a:cubicBezTo>
                  <a:cubicBezTo>
                    <a:pt x="1238" y="1366"/>
                    <a:pt x="1519" y="1366"/>
                    <a:pt x="1898" y="1275"/>
                  </a:cubicBezTo>
                  <a:cubicBezTo>
                    <a:pt x="2187" y="1275"/>
                    <a:pt x="2467" y="1086"/>
                    <a:pt x="2756" y="987"/>
                  </a:cubicBezTo>
                  <a:cubicBezTo>
                    <a:pt x="2945" y="896"/>
                    <a:pt x="3036" y="797"/>
                    <a:pt x="3226" y="706"/>
                  </a:cubicBezTo>
                  <a:cubicBezTo>
                    <a:pt x="3325" y="608"/>
                    <a:pt x="3416" y="418"/>
                    <a:pt x="3606" y="327"/>
                  </a:cubicBezTo>
                  <a:cubicBezTo>
                    <a:pt x="3606" y="228"/>
                    <a:pt x="3606" y="137"/>
                    <a:pt x="3515" y="38"/>
                  </a:cubicBezTo>
                  <a:cubicBezTo>
                    <a:pt x="3486" y="12"/>
                    <a:pt x="3458" y="1"/>
                    <a:pt x="3430"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8"/>
            <p:cNvSpPr/>
            <p:nvPr/>
          </p:nvSpPr>
          <p:spPr>
            <a:xfrm>
              <a:off x="2178340" y="1731360"/>
              <a:ext cx="84654" cy="222304"/>
            </a:xfrm>
            <a:custGeom>
              <a:rect b="b" l="l" r="r" t="t"/>
              <a:pathLst>
                <a:path extrusionOk="0" h="3490" w="1329">
                  <a:moveTo>
                    <a:pt x="660" y="0"/>
                  </a:moveTo>
                  <a:cubicBezTo>
                    <a:pt x="569" y="99"/>
                    <a:pt x="471" y="289"/>
                    <a:pt x="569" y="380"/>
                  </a:cubicBezTo>
                  <a:cubicBezTo>
                    <a:pt x="759" y="858"/>
                    <a:pt x="949" y="1328"/>
                    <a:pt x="850" y="1897"/>
                  </a:cubicBezTo>
                  <a:cubicBezTo>
                    <a:pt x="759" y="2466"/>
                    <a:pt x="471" y="2945"/>
                    <a:pt x="0" y="3324"/>
                  </a:cubicBezTo>
                  <a:lnTo>
                    <a:pt x="0" y="3415"/>
                  </a:lnTo>
                  <a:cubicBezTo>
                    <a:pt x="46" y="3464"/>
                    <a:pt x="69" y="3489"/>
                    <a:pt x="92" y="3489"/>
                  </a:cubicBezTo>
                  <a:cubicBezTo>
                    <a:pt x="116" y="3489"/>
                    <a:pt x="141" y="3464"/>
                    <a:pt x="190" y="3415"/>
                  </a:cubicBezTo>
                  <a:cubicBezTo>
                    <a:pt x="660" y="3134"/>
                    <a:pt x="949" y="2565"/>
                    <a:pt x="1139" y="1996"/>
                  </a:cubicBezTo>
                  <a:cubicBezTo>
                    <a:pt x="1328" y="1328"/>
                    <a:pt x="1230" y="759"/>
                    <a:pt x="949" y="190"/>
                  </a:cubicBezTo>
                  <a:lnTo>
                    <a:pt x="949" y="99"/>
                  </a:lnTo>
                  <a:cubicBezTo>
                    <a:pt x="850" y="0"/>
                    <a:pt x="759" y="0"/>
                    <a:pt x="660" y="0"/>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8"/>
            <p:cNvSpPr/>
            <p:nvPr/>
          </p:nvSpPr>
          <p:spPr>
            <a:xfrm>
              <a:off x="2051202" y="1658806"/>
              <a:ext cx="145103" cy="169244"/>
            </a:xfrm>
            <a:custGeom>
              <a:rect b="b" l="l" r="r" t="t"/>
              <a:pathLst>
                <a:path extrusionOk="0" h="2657" w="2278">
                  <a:moveTo>
                    <a:pt x="99" y="1"/>
                  </a:moveTo>
                  <a:cubicBezTo>
                    <a:pt x="99" y="1"/>
                    <a:pt x="0" y="1"/>
                    <a:pt x="0" y="99"/>
                  </a:cubicBezTo>
                  <a:cubicBezTo>
                    <a:pt x="0" y="191"/>
                    <a:pt x="0" y="191"/>
                    <a:pt x="99" y="191"/>
                  </a:cubicBezTo>
                  <a:cubicBezTo>
                    <a:pt x="668" y="289"/>
                    <a:pt x="1237" y="570"/>
                    <a:pt x="1518" y="1048"/>
                  </a:cubicBezTo>
                  <a:cubicBezTo>
                    <a:pt x="1898" y="1519"/>
                    <a:pt x="2087" y="1997"/>
                    <a:pt x="2087" y="2566"/>
                  </a:cubicBezTo>
                  <a:cubicBezTo>
                    <a:pt x="2087" y="2657"/>
                    <a:pt x="2087" y="2657"/>
                    <a:pt x="2186" y="2657"/>
                  </a:cubicBezTo>
                  <a:cubicBezTo>
                    <a:pt x="2277" y="2657"/>
                    <a:pt x="2277" y="2657"/>
                    <a:pt x="2277" y="2566"/>
                  </a:cubicBezTo>
                  <a:cubicBezTo>
                    <a:pt x="2277" y="1997"/>
                    <a:pt x="2087" y="1428"/>
                    <a:pt x="1708" y="949"/>
                  </a:cubicBezTo>
                  <a:cubicBezTo>
                    <a:pt x="1328" y="479"/>
                    <a:pt x="759" y="99"/>
                    <a:pt x="99"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8"/>
            <p:cNvSpPr/>
            <p:nvPr/>
          </p:nvSpPr>
          <p:spPr>
            <a:xfrm>
              <a:off x="1839984" y="1680846"/>
              <a:ext cx="259631" cy="68921"/>
            </a:xfrm>
            <a:custGeom>
              <a:rect b="b" l="l" r="r" t="t"/>
              <a:pathLst>
                <a:path extrusionOk="0" h="1082" w="4076">
                  <a:moveTo>
                    <a:pt x="1768" y="0"/>
                  </a:moveTo>
                  <a:cubicBezTo>
                    <a:pt x="1245" y="0"/>
                    <a:pt x="709" y="106"/>
                    <a:pt x="281" y="323"/>
                  </a:cubicBezTo>
                  <a:lnTo>
                    <a:pt x="190" y="323"/>
                  </a:lnTo>
                  <a:cubicBezTo>
                    <a:pt x="91" y="414"/>
                    <a:pt x="0" y="512"/>
                    <a:pt x="91" y="702"/>
                  </a:cubicBezTo>
                  <a:cubicBezTo>
                    <a:pt x="161" y="766"/>
                    <a:pt x="275" y="834"/>
                    <a:pt x="369" y="834"/>
                  </a:cubicBezTo>
                  <a:cubicBezTo>
                    <a:pt x="408" y="834"/>
                    <a:pt x="444" y="822"/>
                    <a:pt x="471" y="793"/>
                  </a:cubicBezTo>
                  <a:cubicBezTo>
                    <a:pt x="1040" y="512"/>
                    <a:pt x="1609" y="414"/>
                    <a:pt x="2178" y="414"/>
                  </a:cubicBezTo>
                  <a:cubicBezTo>
                    <a:pt x="2846" y="512"/>
                    <a:pt x="3415" y="702"/>
                    <a:pt x="3886" y="1082"/>
                  </a:cubicBezTo>
                  <a:lnTo>
                    <a:pt x="4075" y="1082"/>
                  </a:lnTo>
                  <a:lnTo>
                    <a:pt x="4075" y="892"/>
                  </a:lnTo>
                  <a:cubicBezTo>
                    <a:pt x="3605" y="512"/>
                    <a:pt x="2937" y="133"/>
                    <a:pt x="2277" y="34"/>
                  </a:cubicBezTo>
                  <a:cubicBezTo>
                    <a:pt x="2111" y="12"/>
                    <a:pt x="1941" y="0"/>
                    <a:pt x="1768"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8"/>
            <p:cNvSpPr/>
            <p:nvPr/>
          </p:nvSpPr>
          <p:spPr>
            <a:xfrm>
              <a:off x="1779536" y="1749706"/>
              <a:ext cx="169244" cy="229693"/>
            </a:xfrm>
            <a:custGeom>
              <a:rect b="b" l="l" r="r" t="t"/>
              <a:pathLst>
                <a:path extrusionOk="0" h="3606" w="2657">
                  <a:moveTo>
                    <a:pt x="2558" y="1"/>
                  </a:moveTo>
                  <a:cubicBezTo>
                    <a:pt x="2178" y="92"/>
                    <a:pt x="1799" y="281"/>
                    <a:pt x="1518" y="471"/>
                  </a:cubicBezTo>
                  <a:cubicBezTo>
                    <a:pt x="1230" y="661"/>
                    <a:pt x="949" y="949"/>
                    <a:pt x="661" y="1230"/>
                  </a:cubicBezTo>
                  <a:cubicBezTo>
                    <a:pt x="471" y="1518"/>
                    <a:pt x="281" y="1799"/>
                    <a:pt x="190" y="2178"/>
                  </a:cubicBezTo>
                  <a:cubicBezTo>
                    <a:pt x="0" y="2558"/>
                    <a:pt x="0" y="2937"/>
                    <a:pt x="0" y="3317"/>
                  </a:cubicBezTo>
                  <a:lnTo>
                    <a:pt x="0" y="3415"/>
                  </a:lnTo>
                  <a:cubicBezTo>
                    <a:pt x="92" y="3507"/>
                    <a:pt x="190" y="3605"/>
                    <a:pt x="380" y="3605"/>
                  </a:cubicBezTo>
                  <a:cubicBezTo>
                    <a:pt x="570" y="3507"/>
                    <a:pt x="570" y="3415"/>
                    <a:pt x="570" y="3226"/>
                  </a:cubicBezTo>
                  <a:cubicBezTo>
                    <a:pt x="471" y="2937"/>
                    <a:pt x="471" y="2657"/>
                    <a:pt x="570" y="2277"/>
                  </a:cubicBezTo>
                  <a:cubicBezTo>
                    <a:pt x="661" y="1989"/>
                    <a:pt x="759" y="1708"/>
                    <a:pt x="949" y="1420"/>
                  </a:cubicBezTo>
                  <a:cubicBezTo>
                    <a:pt x="1139" y="1139"/>
                    <a:pt x="1420" y="949"/>
                    <a:pt x="1708" y="661"/>
                  </a:cubicBezTo>
                  <a:cubicBezTo>
                    <a:pt x="1989" y="471"/>
                    <a:pt x="2277" y="281"/>
                    <a:pt x="2558" y="190"/>
                  </a:cubicBezTo>
                  <a:cubicBezTo>
                    <a:pt x="2558" y="190"/>
                    <a:pt x="2657" y="190"/>
                    <a:pt x="2657" y="92"/>
                  </a:cubicBezTo>
                  <a:lnTo>
                    <a:pt x="2558" y="1"/>
                  </a:ln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8"/>
            <p:cNvSpPr/>
            <p:nvPr/>
          </p:nvSpPr>
          <p:spPr>
            <a:xfrm>
              <a:off x="1888266" y="1930996"/>
              <a:ext cx="163002" cy="235490"/>
            </a:xfrm>
            <a:custGeom>
              <a:rect b="b" l="l" r="r" t="t"/>
              <a:pathLst>
                <a:path extrusionOk="0" h="3697" w="2559">
                  <a:moveTo>
                    <a:pt x="380" y="0"/>
                  </a:moveTo>
                  <a:cubicBezTo>
                    <a:pt x="282" y="0"/>
                    <a:pt x="282" y="0"/>
                    <a:pt x="282" y="91"/>
                  </a:cubicBezTo>
                  <a:cubicBezTo>
                    <a:pt x="1" y="759"/>
                    <a:pt x="92" y="1609"/>
                    <a:pt x="471" y="2277"/>
                  </a:cubicBezTo>
                  <a:cubicBezTo>
                    <a:pt x="661" y="2656"/>
                    <a:pt x="851" y="2937"/>
                    <a:pt x="1230" y="3226"/>
                  </a:cubicBezTo>
                  <a:cubicBezTo>
                    <a:pt x="1329" y="3317"/>
                    <a:pt x="1519" y="3415"/>
                    <a:pt x="1708" y="3506"/>
                  </a:cubicBezTo>
                  <a:cubicBezTo>
                    <a:pt x="1898" y="3605"/>
                    <a:pt x="2088" y="3696"/>
                    <a:pt x="2278" y="3696"/>
                  </a:cubicBezTo>
                  <a:lnTo>
                    <a:pt x="2369" y="3696"/>
                  </a:lnTo>
                  <a:cubicBezTo>
                    <a:pt x="2467" y="3696"/>
                    <a:pt x="2558" y="3605"/>
                    <a:pt x="2558" y="3506"/>
                  </a:cubicBezTo>
                  <a:cubicBezTo>
                    <a:pt x="2558" y="3415"/>
                    <a:pt x="2467" y="3317"/>
                    <a:pt x="2278" y="3317"/>
                  </a:cubicBezTo>
                  <a:cubicBezTo>
                    <a:pt x="2179" y="3317"/>
                    <a:pt x="1989" y="3317"/>
                    <a:pt x="1898" y="3226"/>
                  </a:cubicBezTo>
                  <a:cubicBezTo>
                    <a:pt x="1708" y="3127"/>
                    <a:pt x="1610" y="3036"/>
                    <a:pt x="1420" y="2937"/>
                  </a:cubicBezTo>
                  <a:cubicBezTo>
                    <a:pt x="1139" y="2747"/>
                    <a:pt x="851" y="2467"/>
                    <a:pt x="760" y="2178"/>
                  </a:cubicBezTo>
                  <a:cubicBezTo>
                    <a:pt x="380" y="1609"/>
                    <a:pt x="282" y="759"/>
                    <a:pt x="471" y="91"/>
                  </a:cubicBezTo>
                  <a:cubicBezTo>
                    <a:pt x="471" y="91"/>
                    <a:pt x="471" y="0"/>
                    <a:pt x="380"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8"/>
            <p:cNvSpPr/>
            <p:nvPr/>
          </p:nvSpPr>
          <p:spPr>
            <a:xfrm>
              <a:off x="2105790" y="1924690"/>
              <a:ext cx="253898" cy="145103"/>
            </a:xfrm>
            <a:custGeom>
              <a:rect b="b" l="l" r="r" t="t"/>
              <a:pathLst>
                <a:path extrusionOk="0" h="2278" w="3986">
                  <a:moveTo>
                    <a:pt x="3697" y="1"/>
                  </a:moveTo>
                  <a:cubicBezTo>
                    <a:pt x="3606" y="1"/>
                    <a:pt x="3507" y="99"/>
                    <a:pt x="3507" y="289"/>
                  </a:cubicBezTo>
                  <a:cubicBezTo>
                    <a:pt x="3416" y="570"/>
                    <a:pt x="3226" y="858"/>
                    <a:pt x="3036" y="1048"/>
                  </a:cubicBezTo>
                  <a:cubicBezTo>
                    <a:pt x="2938" y="1238"/>
                    <a:pt x="2748" y="1329"/>
                    <a:pt x="2657" y="1427"/>
                  </a:cubicBezTo>
                  <a:cubicBezTo>
                    <a:pt x="2467" y="1518"/>
                    <a:pt x="2369" y="1617"/>
                    <a:pt x="2179" y="1708"/>
                  </a:cubicBezTo>
                  <a:cubicBezTo>
                    <a:pt x="1898" y="1898"/>
                    <a:pt x="1519" y="1997"/>
                    <a:pt x="1139" y="1997"/>
                  </a:cubicBezTo>
                  <a:cubicBezTo>
                    <a:pt x="1055" y="2023"/>
                    <a:pt x="964" y="2034"/>
                    <a:pt x="867" y="2034"/>
                  </a:cubicBezTo>
                  <a:cubicBezTo>
                    <a:pt x="630" y="2034"/>
                    <a:pt x="361" y="1968"/>
                    <a:pt x="92" y="1898"/>
                  </a:cubicBezTo>
                  <a:cubicBezTo>
                    <a:pt x="92" y="1898"/>
                    <a:pt x="1" y="1898"/>
                    <a:pt x="1" y="1997"/>
                  </a:cubicBezTo>
                  <a:cubicBezTo>
                    <a:pt x="1" y="1997"/>
                    <a:pt x="1" y="2088"/>
                    <a:pt x="92" y="2088"/>
                  </a:cubicBezTo>
                  <a:cubicBezTo>
                    <a:pt x="471" y="2277"/>
                    <a:pt x="851" y="2277"/>
                    <a:pt x="1230" y="2277"/>
                  </a:cubicBezTo>
                  <a:cubicBezTo>
                    <a:pt x="1610" y="2277"/>
                    <a:pt x="1989" y="2186"/>
                    <a:pt x="2369" y="1997"/>
                  </a:cubicBezTo>
                  <a:cubicBezTo>
                    <a:pt x="2467" y="1898"/>
                    <a:pt x="2657" y="1807"/>
                    <a:pt x="2847" y="1708"/>
                  </a:cubicBezTo>
                  <a:cubicBezTo>
                    <a:pt x="3036" y="1617"/>
                    <a:pt x="3128" y="1518"/>
                    <a:pt x="3317" y="1427"/>
                  </a:cubicBezTo>
                  <a:cubicBezTo>
                    <a:pt x="3606" y="1139"/>
                    <a:pt x="3886" y="760"/>
                    <a:pt x="3985" y="289"/>
                  </a:cubicBezTo>
                  <a:cubicBezTo>
                    <a:pt x="3985" y="190"/>
                    <a:pt x="3886" y="99"/>
                    <a:pt x="3697"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8"/>
            <p:cNvSpPr/>
            <p:nvPr/>
          </p:nvSpPr>
          <p:spPr>
            <a:xfrm>
              <a:off x="2268726" y="1624662"/>
              <a:ext cx="78858" cy="270141"/>
            </a:xfrm>
            <a:custGeom>
              <a:rect b="b" l="l" r="r" t="t"/>
              <a:pathLst>
                <a:path extrusionOk="0" h="4241" w="1238">
                  <a:moveTo>
                    <a:pt x="631" y="1"/>
                  </a:moveTo>
                  <a:cubicBezTo>
                    <a:pt x="572" y="1"/>
                    <a:pt x="517" y="25"/>
                    <a:pt x="478" y="66"/>
                  </a:cubicBezTo>
                  <a:cubicBezTo>
                    <a:pt x="289" y="157"/>
                    <a:pt x="289" y="256"/>
                    <a:pt x="380" y="446"/>
                  </a:cubicBezTo>
                  <a:cubicBezTo>
                    <a:pt x="668" y="1015"/>
                    <a:pt x="759" y="1675"/>
                    <a:pt x="759" y="2244"/>
                  </a:cubicBezTo>
                  <a:cubicBezTo>
                    <a:pt x="668" y="2912"/>
                    <a:pt x="478" y="3572"/>
                    <a:pt x="0" y="4050"/>
                  </a:cubicBezTo>
                  <a:lnTo>
                    <a:pt x="0" y="4240"/>
                  </a:lnTo>
                  <a:lnTo>
                    <a:pt x="190" y="4240"/>
                  </a:lnTo>
                  <a:cubicBezTo>
                    <a:pt x="668" y="3762"/>
                    <a:pt x="1048" y="3003"/>
                    <a:pt x="1139" y="2343"/>
                  </a:cubicBezTo>
                  <a:cubicBezTo>
                    <a:pt x="1237" y="1584"/>
                    <a:pt x="1139" y="916"/>
                    <a:pt x="858" y="157"/>
                  </a:cubicBezTo>
                  <a:cubicBezTo>
                    <a:pt x="801" y="47"/>
                    <a:pt x="713" y="1"/>
                    <a:pt x="631"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8"/>
            <p:cNvSpPr/>
            <p:nvPr/>
          </p:nvSpPr>
          <p:spPr>
            <a:xfrm>
              <a:off x="1930370" y="1568224"/>
              <a:ext cx="260077" cy="145294"/>
            </a:xfrm>
            <a:custGeom>
              <a:rect b="b" l="l" r="r" t="t"/>
              <a:pathLst>
                <a:path extrusionOk="0" h="2281" w="4083">
                  <a:moveTo>
                    <a:pt x="1061" y="1"/>
                  </a:moveTo>
                  <a:cubicBezTo>
                    <a:pt x="800" y="1"/>
                    <a:pt x="539" y="32"/>
                    <a:pt x="289" y="95"/>
                  </a:cubicBezTo>
                  <a:lnTo>
                    <a:pt x="190" y="95"/>
                  </a:lnTo>
                  <a:cubicBezTo>
                    <a:pt x="99" y="95"/>
                    <a:pt x="0" y="193"/>
                    <a:pt x="99" y="383"/>
                  </a:cubicBezTo>
                  <a:cubicBezTo>
                    <a:pt x="99" y="447"/>
                    <a:pt x="144" y="515"/>
                    <a:pt x="237" y="515"/>
                  </a:cubicBezTo>
                  <a:cubicBezTo>
                    <a:pt x="276" y="515"/>
                    <a:pt x="324" y="503"/>
                    <a:pt x="380" y="474"/>
                  </a:cubicBezTo>
                  <a:cubicBezTo>
                    <a:pt x="615" y="407"/>
                    <a:pt x="861" y="376"/>
                    <a:pt x="1110" y="376"/>
                  </a:cubicBezTo>
                  <a:cubicBezTo>
                    <a:pt x="1569" y="376"/>
                    <a:pt x="2039" y="482"/>
                    <a:pt x="2467" y="664"/>
                  </a:cubicBezTo>
                  <a:cubicBezTo>
                    <a:pt x="2755" y="854"/>
                    <a:pt x="3134" y="1043"/>
                    <a:pt x="3324" y="1332"/>
                  </a:cubicBezTo>
                  <a:cubicBezTo>
                    <a:pt x="3605" y="1613"/>
                    <a:pt x="3795" y="1901"/>
                    <a:pt x="3893" y="2280"/>
                  </a:cubicBezTo>
                  <a:lnTo>
                    <a:pt x="3984" y="2280"/>
                  </a:lnTo>
                  <a:cubicBezTo>
                    <a:pt x="4083" y="2280"/>
                    <a:pt x="4083" y="2182"/>
                    <a:pt x="4083" y="2182"/>
                  </a:cubicBezTo>
                  <a:cubicBezTo>
                    <a:pt x="3984" y="1802"/>
                    <a:pt x="3795" y="1423"/>
                    <a:pt x="3514" y="1142"/>
                  </a:cubicBezTo>
                  <a:cubicBezTo>
                    <a:pt x="3324" y="854"/>
                    <a:pt x="2945" y="573"/>
                    <a:pt x="2565" y="383"/>
                  </a:cubicBezTo>
                  <a:cubicBezTo>
                    <a:pt x="2118" y="129"/>
                    <a:pt x="1589" y="1"/>
                    <a:pt x="1061"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8"/>
            <p:cNvSpPr/>
            <p:nvPr/>
          </p:nvSpPr>
          <p:spPr>
            <a:xfrm>
              <a:off x="2220380" y="1646766"/>
              <a:ext cx="66755" cy="169244"/>
            </a:xfrm>
            <a:custGeom>
              <a:rect b="b" l="l" r="r" t="t"/>
              <a:pathLst>
                <a:path extrusionOk="0" h="2657" w="1048">
                  <a:moveTo>
                    <a:pt x="0" y="0"/>
                  </a:moveTo>
                  <a:cubicBezTo>
                    <a:pt x="668" y="759"/>
                    <a:pt x="1048" y="1708"/>
                    <a:pt x="949" y="2656"/>
                  </a:cubicBezTo>
                  <a:lnTo>
                    <a:pt x="1048" y="2656"/>
                  </a:lnTo>
                  <a:cubicBezTo>
                    <a:pt x="1048" y="1708"/>
                    <a:pt x="668" y="668"/>
                    <a:pt x="0"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8"/>
            <p:cNvSpPr/>
            <p:nvPr/>
          </p:nvSpPr>
          <p:spPr>
            <a:xfrm>
              <a:off x="2275032" y="1677215"/>
              <a:ext cx="24205" cy="78348"/>
            </a:xfrm>
            <a:custGeom>
              <a:rect b="b" l="l" r="r" t="t"/>
              <a:pathLst>
                <a:path extrusionOk="0" h="1230" w="380">
                  <a:moveTo>
                    <a:pt x="0" y="0"/>
                  </a:moveTo>
                  <a:cubicBezTo>
                    <a:pt x="190" y="380"/>
                    <a:pt x="281" y="759"/>
                    <a:pt x="281" y="1139"/>
                  </a:cubicBezTo>
                  <a:lnTo>
                    <a:pt x="281" y="1230"/>
                  </a:lnTo>
                  <a:cubicBezTo>
                    <a:pt x="379" y="1230"/>
                    <a:pt x="379" y="1230"/>
                    <a:pt x="379" y="1139"/>
                  </a:cubicBezTo>
                  <a:cubicBezTo>
                    <a:pt x="379" y="759"/>
                    <a:pt x="281" y="380"/>
                    <a:pt x="9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8"/>
            <p:cNvSpPr/>
            <p:nvPr/>
          </p:nvSpPr>
          <p:spPr>
            <a:xfrm>
              <a:off x="2178340" y="1924690"/>
              <a:ext cx="120898" cy="103063"/>
            </a:xfrm>
            <a:custGeom>
              <a:rect b="b" l="l" r="r" t="t"/>
              <a:pathLst>
                <a:path extrusionOk="0" h="1618" w="1898">
                  <a:moveTo>
                    <a:pt x="1799" y="1"/>
                  </a:moveTo>
                  <a:cubicBezTo>
                    <a:pt x="1419" y="668"/>
                    <a:pt x="850" y="1238"/>
                    <a:pt x="91" y="1518"/>
                  </a:cubicBezTo>
                  <a:cubicBezTo>
                    <a:pt x="0" y="1518"/>
                    <a:pt x="0" y="1617"/>
                    <a:pt x="0" y="1617"/>
                  </a:cubicBezTo>
                  <a:lnTo>
                    <a:pt x="91" y="1617"/>
                  </a:lnTo>
                  <a:cubicBezTo>
                    <a:pt x="850" y="1329"/>
                    <a:pt x="1518" y="760"/>
                    <a:pt x="1897"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8"/>
            <p:cNvSpPr/>
            <p:nvPr/>
          </p:nvSpPr>
          <p:spPr>
            <a:xfrm>
              <a:off x="2232482" y="1948896"/>
              <a:ext cx="72551" cy="66755"/>
            </a:xfrm>
            <a:custGeom>
              <a:rect b="b" l="l" r="r" t="t"/>
              <a:pathLst>
                <a:path extrusionOk="0" h="1048" w="1139">
                  <a:moveTo>
                    <a:pt x="1047" y="0"/>
                  </a:moveTo>
                  <a:cubicBezTo>
                    <a:pt x="858" y="478"/>
                    <a:pt x="478" y="759"/>
                    <a:pt x="0" y="1047"/>
                  </a:cubicBezTo>
                  <a:cubicBezTo>
                    <a:pt x="478" y="858"/>
                    <a:pt x="858" y="478"/>
                    <a:pt x="1139"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8"/>
            <p:cNvSpPr/>
            <p:nvPr/>
          </p:nvSpPr>
          <p:spPr>
            <a:xfrm>
              <a:off x="2190379" y="1761809"/>
              <a:ext cx="30065" cy="145039"/>
            </a:xfrm>
            <a:custGeom>
              <a:rect b="b" l="l" r="r" t="t"/>
              <a:pathLst>
                <a:path extrusionOk="0" h="2277" w="472">
                  <a:moveTo>
                    <a:pt x="92" y="0"/>
                  </a:moveTo>
                  <a:cubicBezTo>
                    <a:pt x="380" y="759"/>
                    <a:pt x="380" y="1609"/>
                    <a:pt x="1" y="2277"/>
                  </a:cubicBezTo>
                  <a:cubicBezTo>
                    <a:pt x="380" y="1609"/>
                    <a:pt x="471" y="759"/>
                    <a:pt x="92"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8"/>
            <p:cNvSpPr/>
            <p:nvPr/>
          </p:nvSpPr>
          <p:spPr>
            <a:xfrm>
              <a:off x="2111969" y="1707409"/>
              <a:ext cx="60130" cy="139052"/>
            </a:xfrm>
            <a:custGeom>
              <a:rect b="b" l="l" r="r" t="t"/>
              <a:pathLst>
                <a:path extrusionOk="0" h="2183" w="944">
                  <a:moveTo>
                    <a:pt x="1" y="0"/>
                  </a:moveTo>
                  <a:lnTo>
                    <a:pt x="1" y="0"/>
                  </a:lnTo>
                  <a:cubicBezTo>
                    <a:pt x="287" y="191"/>
                    <a:pt x="565" y="568"/>
                    <a:pt x="663" y="945"/>
                  </a:cubicBezTo>
                  <a:cubicBezTo>
                    <a:pt x="754" y="1325"/>
                    <a:pt x="853" y="1704"/>
                    <a:pt x="853" y="2182"/>
                  </a:cubicBezTo>
                  <a:lnTo>
                    <a:pt x="944" y="2182"/>
                  </a:lnTo>
                  <a:cubicBezTo>
                    <a:pt x="853" y="1613"/>
                    <a:pt x="853" y="1325"/>
                    <a:pt x="754" y="945"/>
                  </a:cubicBezTo>
                  <a:cubicBezTo>
                    <a:pt x="565" y="568"/>
                    <a:pt x="287" y="191"/>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8"/>
            <p:cNvSpPr/>
            <p:nvPr/>
          </p:nvSpPr>
          <p:spPr>
            <a:xfrm>
              <a:off x="2118275" y="1749960"/>
              <a:ext cx="35925" cy="60258"/>
            </a:xfrm>
            <a:custGeom>
              <a:rect b="b" l="l" r="r" t="t"/>
              <a:pathLst>
                <a:path extrusionOk="0" h="946" w="564">
                  <a:moveTo>
                    <a:pt x="0" y="0"/>
                  </a:moveTo>
                  <a:lnTo>
                    <a:pt x="0" y="0"/>
                  </a:lnTo>
                  <a:cubicBezTo>
                    <a:pt x="278" y="191"/>
                    <a:pt x="465" y="567"/>
                    <a:pt x="465" y="846"/>
                  </a:cubicBezTo>
                  <a:lnTo>
                    <a:pt x="465" y="945"/>
                  </a:lnTo>
                  <a:cubicBezTo>
                    <a:pt x="564" y="945"/>
                    <a:pt x="564" y="945"/>
                    <a:pt x="564" y="846"/>
                  </a:cubicBezTo>
                  <a:cubicBezTo>
                    <a:pt x="466" y="567"/>
                    <a:pt x="278" y="191"/>
                    <a:pt x="0"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8"/>
            <p:cNvSpPr/>
            <p:nvPr/>
          </p:nvSpPr>
          <p:spPr>
            <a:xfrm>
              <a:off x="1857819" y="1761809"/>
              <a:ext cx="132937" cy="162938"/>
            </a:xfrm>
            <a:custGeom>
              <a:rect b="b" l="l" r="r" t="t"/>
              <a:pathLst>
                <a:path extrusionOk="0" h="2558" w="2087">
                  <a:moveTo>
                    <a:pt x="2087" y="0"/>
                  </a:moveTo>
                  <a:cubicBezTo>
                    <a:pt x="858" y="282"/>
                    <a:pt x="1" y="1420"/>
                    <a:pt x="191" y="2558"/>
                  </a:cubicBezTo>
                  <a:cubicBezTo>
                    <a:pt x="100" y="1420"/>
                    <a:pt x="858" y="282"/>
                    <a:pt x="2087"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8"/>
            <p:cNvSpPr/>
            <p:nvPr/>
          </p:nvSpPr>
          <p:spPr>
            <a:xfrm>
              <a:off x="1845844" y="1827993"/>
              <a:ext cx="24141" cy="133000"/>
            </a:xfrm>
            <a:custGeom>
              <a:rect b="b" l="l" r="r" t="t"/>
              <a:pathLst>
                <a:path extrusionOk="0" h="2088" w="379">
                  <a:moveTo>
                    <a:pt x="379" y="1"/>
                  </a:moveTo>
                  <a:cubicBezTo>
                    <a:pt x="125" y="382"/>
                    <a:pt x="0" y="891"/>
                    <a:pt x="2" y="1385"/>
                  </a:cubicBezTo>
                  <a:lnTo>
                    <a:pt x="2" y="1385"/>
                  </a:lnTo>
                  <a:cubicBezTo>
                    <a:pt x="4" y="920"/>
                    <a:pt x="129" y="441"/>
                    <a:pt x="379" y="1"/>
                  </a:cubicBezTo>
                  <a:close/>
                  <a:moveTo>
                    <a:pt x="2" y="1385"/>
                  </a:moveTo>
                  <a:cubicBezTo>
                    <a:pt x="1" y="1625"/>
                    <a:pt x="33" y="1862"/>
                    <a:pt x="98" y="2088"/>
                  </a:cubicBezTo>
                  <a:cubicBezTo>
                    <a:pt x="35" y="1869"/>
                    <a:pt x="3" y="1629"/>
                    <a:pt x="2" y="1385"/>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8"/>
            <p:cNvSpPr/>
            <p:nvPr/>
          </p:nvSpPr>
          <p:spPr>
            <a:xfrm>
              <a:off x="1942472" y="2009347"/>
              <a:ext cx="120898" cy="72551"/>
            </a:xfrm>
            <a:custGeom>
              <a:rect b="b" l="l" r="r" t="t"/>
              <a:pathLst>
                <a:path extrusionOk="0" h="1139" w="1898">
                  <a:moveTo>
                    <a:pt x="0" y="1"/>
                  </a:moveTo>
                  <a:lnTo>
                    <a:pt x="0" y="1"/>
                  </a:lnTo>
                  <a:cubicBezTo>
                    <a:pt x="380" y="668"/>
                    <a:pt x="1047" y="1138"/>
                    <a:pt x="1806" y="1138"/>
                  </a:cubicBezTo>
                  <a:lnTo>
                    <a:pt x="1897" y="1047"/>
                  </a:lnTo>
                  <a:lnTo>
                    <a:pt x="1806" y="1047"/>
                  </a:lnTo>
                  <a:cubicBezTo>
                    <a:pt x="1047" y="1047"/>
                    <a:pt x="380" y="668"/>
                    <a:pt x="0" y="1"/>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8"/>
            <p:cNvSpPr/>
            <p:nvPr/>
          </p:nvSpPr>
          <p:spPr>
            <a:xfrm>
              <a:off x="1948714" y="2045529"/>
              <a:ext cx="96757" cy="60513"/>
            </a:xfrm>
            <a:custGeom>
              <a:rect b="b" l="l" r="r" t="t"/>
              <a:pathLst>
                <a:path extrusionOk="0" h="950" w="1519">
                  <a:moveTo>
                    <a:pt x="1" y="1"/>
                  </a:moveTo>
                  <a:lnTo>
                    <a:pt x="1" y="100"/>
                  </a:lnTo>
                  <a:cubicBezTo>
                    <a:pt x="281" y="570"/>
                    <a:pt x="949" y="949"/>
                    <a:pt x="1518" y="949"/>
                  </a:cubicBezTo>
                  <a:cubicBezTo>
                    <a:pt x="949" y="858"/>
                    <a:pt x="380" y="570"/>
                    <a:pt x="92" y="100"/>
                  </a:cubicBezTo>
                  <a:lnTo>
                    <a:pt x="1" y="1"/>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8"/>
            <p:cNvSpPr/>
            <p:nvPr/>
          </p:nvSpPr>
          <p:spPr>
            <a:xfrm>
              <a:off x="1936612" y="1628612"/>
              <a:ext cx="175041" cy="24460"/>
            </a:xfrm>
            <a:custGeom>
              <a:rect b="b" l="l" r="r" t="t"/>
              <a:pathLst>
                <a:path extrusionOk="0" h="384" w="2748">
                  <a:moveTo>
                    <a:pt x="1374" y="1"/>
                  </a:moveTo>
                  <a:cubicBezTo>
                    <a:pt x="900" y="1"/>
                    <a:pt x="426" y="95"/>
                    <a:pt x="1" y="285"/>
                  </a:cubicBezTo>
                  <a:lnTo>
                    <a:pt x="1" y="384"/>
                  </a:lnTo>
                  <a:cubicBezTo>
                    <a:pt x="426" y="194"/>
                    <a:pt x="875" y="99"/>
                    <a:pt x="1326" y="99"/>
                  </a:cubicBezTo>
                  <a:cubicBezTo>
                    <a:pt x="1777" y="99"/>
                    <a:pt x="2228" y="194"/>
                    <a:pt x="2657" y="384"/>
                  </a:cubicBezTo>
                  <a:cubicBezTo>
                    <a:pt x="2657" y="384"/>
                    <a:pt x="2748" y="384"/>
                    <a:pt x="2748" y="285"/>
                  </a:cubicBezTo>
                  <a:cubicBezTo>
                    <a:pt x="2323" y="95"/>
                    <a:pt x="1849" y="1"/>
                    <a:pt x="1374" y="1"/>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8"/>
            <p:cNvSpPr/>
            <p:nvPr/>
          </p:nvSpPr>
          <p:spPr>
            <a:xfrm>
              <a:off x="1913044" y="1604661"/>
              <a:ext cx="126121" cy="29810"/>
            </a:xfrm>
            <a:custGeom>
              <a:rect b="b" l="l" r="r" t="t"/>
              <a:pathLst>
                <a:path extrusionOk="0" h="468" w="1980">
                  <a:moveTo>
                    <a:pt x="1980" y="1"/>
                  </a:moveTo>
                  <a:cubicBezTo>
                    <a:pt x="1323" y="1"/>
                    <a:pt x="568" y="189"/>
                    <a:pt x="0" y="467"/>
                  </a:cubicBezTo>
                  <a:lnTo>
                    <a:pt x="0" y="467"/>
                  </a:lnTo>
                  <a:cubicBezTo>
                    <a:pt x="470" y="237"/>
                    <a:pt x="1067" y="69"/>
                    <a:pt x="1631" y="69"/>
                  </a:cubicBezTo>
                  <a:cubicBezTo>
                    <a:pt x="1749" y="69"/>
                    <a:pt x="1866" y="76"/>
                    <a:pt x="1980" y="92"/>
                  </a:cubicBezTo>
                  <a:lnTo>
                    <a:pt x="1980" y="1"/>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8"/>
            <p:cNvSpPr/>
            <p:nvPr/>
          </p:nvSpPr>
          <p:spPr>
            <a:xfrm>
              <a:off x="1960817" y="1912587"/>
              <a:ext cx="90450" cy="103063"/>
            </a:xfrm>
            <a:custGeom>
              <a:rect b="b" l="l" r="r" t="t"/>
              <a:pathLst>
                <a:path extrusionOk="0" h="1618" w="1420">
                  <a:moveTo>
                    <a:pt x="0" y="1"/>
                  </a:moveTo>
                  <a:lnTo>
                    <a:pt x="0" y="100"/>
                  </a:lnTo>
                  <a:cubicBezTo>
                    <a:pt x="190" y="760"/>
                    <a:pt x="759" y="1519"/>
                    <a:pt x="1419" y="1617"/>
                  </a:cubicBezTo>
                  <a:cubicBezTo>
                    <a:pt x="759" y="1519"/>
                    <a:pt x="190" y="760"/>
                    <a:pt x="91" y="100"/>
                  </a:cubicBezTo>
                  <a:cubicBezTo>
                    <a:pt x="91" y="1"/>
                    <a:pt x="0" y="1"/>
                    <a:pt x="0"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8"/>
            <p:cNvSpPr/>
            <p:nvPr/>
          </p:nvSpPr>
          <p:spPr>
            <a:xfrm>
              <a:off x="2033303" y="1955202"/>
              <a:ext cx="126694" cy="30002"/>
            </a:xfrm>
            <a:custGeom>
              <a:rect b="b" l="l" r="r" t="t"/>
              <a:pathLst>
                <a:path extrusionOk="0" h="471" w="1989">
                  <a:moveTo>
                    <a:pt x="1898" y="189"/>
                  </a:moveTo>
                  <a:cubicBezTo>
                    <a:pt x="1799" y="281"/>
                    <a:pt x="1708" y="281"/>
                    <a:pt x="1518" y="379"/>
                  </a:cubicBezTo>
                  <a:cubicBezTo>
                    <a:pt x="1708" y="379"/>
                    <a:pt x="1898" y="281"/>
                    <a:pt x="1989" y="189"/>
                  </a:cubicBezTo>
                  <a:close/>
                  <a:moveTo>
                    <a:pt x="1" y="0"/>
                  </a:moveTo>
                  <a:cubicBezTo>
                    <a:pt x="282" y="281"/>
                    <a:pt x="661" y="470"/>
                    <a:pt x="1139" y="470"/>
                  </a:cubicBezTo>
                  <a:cubicBezTo>
                    <a:pt x="1230" y="470"/>
                    <a:pt x="1420" y="470"/>
                    <a:pt x="1518" y="379"/>
                  </a:cubicBezTo>
                  <a:lnTo>
                    <a:pt x="1518" y="379"/>
                  </a:lnTo>
                  <a:cubicBezTo>
                    <a:pt x="1385" y="400"/>
                    <a:pt x="1252" y="412"/>
                    <a:pt x="1121" y="412"/>
                  </a:cubicBezTo>
                  <a:cubicBezTo>
                    <a:pt x="693" y="412"/>
                    <a:pt x="292" y="290"/>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8"/>
            <p:cNvSpPr/>
            <p:nvPr/>
          </p:nvSpPr>
          <p:spPr>
            <a:xfrm>
              <a:off x="1966613" y="1803851"/>
              <a:ext cx="42614" cy="30511"/>
            </a:xfrm>
            <a:custGeom>
              <a:rect b="b" l="l" r="r" t="t"/>
              <a:pathLst>
                <a:path extrusionOk="0" h="479" w="669">
                  <a:moveTo>
                    <a:pt x="668" y="0"/>
                  </a:moveTo>
                  <a:cubicBezTo>
                    <a:pt x="380" y="99"/>
                    <a:pt x="190" y="289"/>
                    <a:pt x="0" y="479"/>
                  </a:cubicBezTo>
                  <a:cubicBezTo>
                    <a:pt x="190" y="289"/>
                    <a:pt x="478" y="99"/>
                    <a:pt x="668" y="99"/>
                  </a:cubicBezTo>
                  <a:lnTo>
                    <a:pt x="668"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8"/>
            <p:cNvSpPr/>
            <p:nvPr/>
          </p:nvSpPr>
          <p:spPr>
            <a:xfrm>
              <a:off x="1803677" y="1727220"/>
              <a:ext cx="223387" cy="70895"/>
            </a:xfrm>
            <a:custGeom>
              <a:rect b="b" l="l" r="r" t="t"/>
              <a:pathLst>
                <a:path extrusionOk="0" h="1113" w="3507">
                  <a:moveTo>
                    <a:pt x="2492" y="0"/>
                  </a:moveTo>
                  <a:cubicBezTo>
                    <a:pt x="1630" y="0"/>
                    <a:pt x="742" y="337"/>
                    <a:pt x="1" y="1014"/>
                  </a:cubicBezTo>
                  <a:lnTo>
                    <a:pt x="1" y="1112"/>
                  </a:lnTo>
                  <a:lnTo>
                    <a:pt x="92" y="1014"/>
                  </a:lnTo>
                  <a:cubicBezTo>
                    <a:pt x="759" y="416"/>
                    <a:pt x="1615" y="51"/>
                    <a:pt x="2460" y="51"/>
                  </a:cubicBezTo>
                  <a:cubicBezTo>
                    <a:pt x="2815" y="51"/>
                    <a:pt x="3170" y="115"/>
                    <a:pt x="3507" y="255"/>
                  </a:cubicBezTo>
                  <a:lnTo>
                    <a:pt x="3507" y="164"/>
                  </a:lnTo>
                  <a:cubicBezTo>
                    <a:pt x="3180" y="55"/>
                    <a:pt x="2838" y="0"/>
                    <a:pt x="2492"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8"/>
            <p:cNvSpPr/>
            <p:nvPr/>
          </p:nvSpPr>
          <p:spPr>
            <a:xfrm>
              <a:off x="2117892" y="1592621"/>
              <a:ext cx="102553" cy="120898"/>
            </a:xfrm>
            <a:custGeom>
              <a:rect b="b" l="l" r="r" t="t"/>
              <a:pathLst>
                <a:path extrusionOk="0" h="1898" w="1610">
                  <a:moveTo>
                    <a:pt x="1" y="0"/>
                  </a:moveTo>
                  <a:lnTo>
                    <a:pt x="1" y="91"/>
                  </a:lnTo>
                  <a:cubicBezTo>
                    <a:pt x="190" y="91"/>
                    <a:pt x="281" y="91"/>
                    <a:pt x="380" y="190"/>
                  </a:cubicBezTo>
                  <a:cubicBezTo>
                    <a:pt x="949" y="569"/>
                    <a:pt x="1420" y="1230"/>
                    <a:pt x="1518" y="1897"/>
                  </a:cubicBezTo>
                  <a:lnTo>
                    <a:pt x="1609" y="1897"/>
                  </a:lnTo>
                  <a:cubicBezTo>
                    <a:pt x="1420" y="1138"/>
                    <a:pt x="1040" y="569"/>
                    <a:pt x="471" y="190"/>
                  </a:cubicBezTo>
                  <a:cubicBezTo>
                    <a:pt x="281" y="91"/>
                    <a:pt x="190" y="0"/>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8"/>
            <p:cNvSpPr/>
            <p:nvPr/>
          </p:nvSpPr>
          <p:spPr>
            <a:xfrm>
              <a:off x="2311275" y="1749706"/>
              <a:ext cx="66245" cy="150899"/>
            </a:xfrm>
            <a:custGeom>
              <a:rect b="b" l="l" r="r" t="t"/>
              <a:pathLst>
                <a:path extrusionOk="0" h="2369" w="1040">
                  <a:moveTo>
                    <a:pt x="949" y="1"/>
                  </a:moveTo>
                  <a:cubicBezTo>
                    <a:pt x="1040" y="850"/>
                    <a:pt x="660" y="1708"/>
                    <a:pt x="0" y="2277"/>
                  </a:cubicBezTo>
                  <a:lnTo>
                    <a:pt x="0" y="2368"/>
                  </a:lnTo>
                  <a:cubicBezTo>
                    <a:pt x="759" y="1799"/>
                    <a:pt x="1040" y="850"/>
                    <a:pt x="1040"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8"/>
            <p:cNvSpPr/>
            <p:nvPr/>
          </p:nvSpPr>
          <p:spPr>
            <a:xfrm>
              <a:off x="2081649" y="2069735"/>
              <a:ext cx="175041" cy="30511"/>
            </a:xfrm>
            <a:custGeom>
              <a:rect b="b" l="l" r="r" t="t"/>
              <a:pathLst>
                <a:path extrusionOk="0" h="479" w="2748">
                  <a:moveTo>
                    <a:pt x="2748" y="0"/>
                  </a:moveTo>
                  <a:cubicBezTo>
                    <a:pt x="2298" y="253"/>
                    <a:pt x="1793" y="372"/>
                    <a:pt x="1305" y="372"/>
                  </a:cubicBezTo>
                  <a:cubicBezTo>
                    <a:pt x="871" y="372"/>
                    <a:pt x="449" y="278"/>
                    <a:pt x="92" y="99"/>
                  </a:cubicBezTo>
                  <a:lnTo>
                    <a:pt x="0" y="99"/>
                  </a:lnTo>
                  <a:cubicBezTo>
                    <a:pt x="0" y="99"/>
                    <a:pt x="0" y="190"/>
                    <a:pt x="92" y="190"/>
                  </a:cubicBezTo>
                  <a:cubicBezTo>
                    <a:pt x="471" y="380"/>
                    <a:pt x="850" y="478"/>
                    <a:pt x="1329" y="478"/>
                  </a:cubicBezTo>
                  <a:cubicBezTo>
                    <a:pt x="1799" y="478"/>
                    <a:pt x="2277" y="289"/>
                    <a:pt x="2748" y="99"/>
                  </a:cubicBezTo>
                  <a:lnTo>
                    <a:pt x="2748"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8"/>
            <p:cNvSpPr/>
            <p:nvPr/>
          </p:nvSpPr>
          <p:spPr>
            <a:xfrm>
              <a:off x="1864125" y="1967241"/>
              <a:ext cx="66309" cy="162938"/>
            </a:xfrm>
            <a:custGeom>
              <a:rect b="b" l="l" r="r" t="t"/>
              <a:pathLst>
                <a:path extrusionOk="0" h="2558" w="1041">
                  <a:moveTo>
                    <a:pt x="190" y="0"/>
                  </a:moveTo>
                  <a:cubicBezTo>
                    <a:pt x="1" y="949"/>
                    <a:pt x="380" y="1898"/>
                    <a:pt x="1040" y="2558"/>
                  </a:cubicBezTo>
                  <a:cubicBezTo>
                    <a:pt x="380" y="1898"/>
                    <a:pt x="92" y="949"/>
                    <a:pt x="190" y="92"/>
                  </a:cubicBezTo>
                  <a:lnTo>
                    <a:pt x="190"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28"/>
          <p:cNvGrpSpPr/>
          <p:nvPr/>
        </p:nvGrpSpPr>
        <p:grpSpPr>
          <a:xfrm rot="6344506">
            <a:off x="5230650" y="3799337"/>
            <a:ext cx="1160251" cy="1290072"/>
            <a:chOff x="1779536" y="1568224"/>
            <a:chExt cx="597984" cy="598262"/>
          </a:xfrm>
        </p:grpSpPr>
        <p:sp>
          <p:nvSpPr>
            <p:cNvPr id="5568" name="Google Shape;5568;p28"/>
            <p:cNvSpPr/>
            <p:nvPr/>
          </p:nvSpPr>
          <p:spPr>
            <a:xfrm>
              <a:off x="2021201" y="1827993"/>
              <a:ext cx="90450" cy="90960"/>
            </a:xfrm>
            <a:custGeom>
              <a:rect b="b" l="l" r="r" t="t"/>
              <a:pathLst>
                <a:path extrusionOk="0" h="1428" w="1420">
                  <a:moveTo>
                    <a:pt x="760" y="1"/>
                  </a:moveTo>
                  <a:cubicBezTo>
                    <a:pt x="282" y="1"/>
                    <a:pt x="1" y="289"/>
                    <a:pt x="1" y="760"/>
                  </a:cubicBezTo>
                  <a:cubicBezTo>
                    <a:pt x="1" y="1139"/>
                    <a:pt x="282" y="1428"/>
                    <a:pt x="760" y="1428"/>
                  </a:cubicBezTo>
                  <a:cubicBezTo>
                    <a:pt x="1139" y="1428"/>
                    <a:pt x="1420" y="1139"/>
                    <a:pt x="1420" y="760"/>
                  </a:cubicBezTo>
                  <a:cubicBezTo>
                    <a:pt x="1420" y="289"/>
                    <a:pt x="1139" y="1"/>
                    <a:pt x="760"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8"/>
            <p:cNvSpPr/>
            <p:nvPr/>
          </p:nvSpPr>
          <p:spPr>
            <a:xfrm>
              <a:off x="1972855" y="1803851"/>
              <a:ext cx="120962" cy="133000"/>
            </a:xfrm>
            <a:custGeom>
              <a:rect b="b" l="l" r="r" t="t"/>
              <a:pathLst>
                <a:path extrusionOk="0" h="2088" w="1899">
                  <a:moveTo>
                    <a:pt x="1139" y="0"/>
                  </a:moveTo>
                  <a:cubicBezTo>
                    <a:pt x="950" y="99"/>
                    <a:pt x="851" y="99"/>
                    <a:pt x="760" y="190"/>
                  </a:cubicBezTo>
                  <a:cubicBezTo>
                    <a:pt x="570" y="289"/>
                    <a:pt x="472" y="289"/>
                    <a:pt x="380" y="479"/>
                  </a:cubicBezTo>
                  <a:cubicBezTo>
                    <a:pt x="191" y="668"/>
                    <a:pt x="92" y="858"/>
                    <a:pt x="1" y="1139"/>
                  </a:cubicBezTo>
                  <a:lnTo>
                    <a:pt x="1" y="1617"/>
                  </a:lnTo>
                  <a:cubicBezTo>
                    <a:pt x="92" y="1807"/>
                    <a:pt x="191" y="1898"/>
                    <a:pt x="282" y="1996"/>
                  </a:cubicBezTo>
                  <a:cubicBezTo>
                    <a:pt x="282" y="2087"/>
                    <a:pt x="380" y="2087"/>
                    <a:pt x="472" y="2087"/>
                  </a:cubicBezTo>
                  <a:lnTo>
                    <a:pt x="472" y="1807"/>
                  </a:lnTo>
                  <a:cubicBezTo>
                    <a:pt x="380" y="1708"/>
                    <a:pt x="282" y="1617"/>
                    <a:pt x="282" y="1518"/>
                  </a:cubicBezTo>
                  <a:lnTo>
                    <a:pt x="282" y="1237"/>
                  </a:lnTo>
                  <a:cubicBezTo>
                    <a:pt x="282" y="949"/>
                    <a:pt x="380" y="759"/>
                    <a:pt x="570" y="570"/>
                  </a:cubicBezTo>
                  <a:cubicBezTo>
                    <a:pt x="661" y="380"/>
                    <a:pt x="851" y="190"/>
                    <a:pt x="1139" y="190"/>
                  </a:cubicBezTo>
                  <a:cubicBezTo>
                    <a:pt x="1234" y="145"/>
                    <a:pt x="1352" y="122"/>
                    <a:pt x="1482" y="122"/>
                  </a:cubicBezTo>
                  <a:cubicBezTo>
                    <a:pt x="1612" y="122"/>
                    <a:pt x="1754" y="145"/>
                    <a:pt x="1898" y="190"/>
                  </a:cubicBezTo>
                  <a:cubicBezTo>
                    <a:pt x="1708" y="0"/>
                    <a:pt x="1420" y="0"/>
                    <a:pt x="1139"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8"/>
            <p:cNvSpPr/>
            <p:nvPr/>
          </p:nvSpPr>
          <p:spPr>
            <a:xfrm>
              <a:off x="2021201" y="1888444"/>
              <a:ext cx="157205" cy="72551"/>
            </a:xfrm>
            <a:custGeom>
              <a:rect b="b" l="l" r="r" t="t"/>
              <a:pathLst>
                <a:path extrusionOk="0" h="1139" w="2468">
                  <a:moveTo>
                    <a:pt x="2369" y="0"/>
                  </a:moveTo>
                  <a:cubicBezTo>
                    <a:pt x="2278" y="0"/>
                    <a:pt x="2179" y="0"/>
                    <a:pt x="2179" y="99"/>
                  </a:cubicBezTo>
                  <a:cubicBezTo>
                    <a:pt x="2088" y="289"/>
                    <a:pt x="1989" y="479"/>
                    <a:pt x="1799" y="668"/>
                  </a:cubicBezTo>
                  <a:lnTo>
                    <a:pt x="1230" y="949"/>
                  </a:lnTo>
                  <a:cubicBezTo>
                    <a:pt x="1135" y="998"/>
                    <a:pt x="1018" y="1023"/>
                    <a:pt x="900" y="1023"/>
                  </a:cubicBezTo>
                  <a:cubicBezTo>
                    <a:pt x="783" y="1023"/>
                    <a:pt x="665" y="998"/>
                    <a:pt x="570" y="949"/>
                  </a:cubicBezTo>
                  <a:cubicBezTo>
                    <a:pt x="380" y="858"/>
                    <a:pt x="191" y="759"/>
                    <a:pt x="92" y="570"/>
                  </a:cubicBezTo>
                  <a:lnTo>
                    <a:pt x="1" y="570"/>
                  </a:lnTo>
                  <a:cubicBezTo>
                    <a:pt x="92" y="858"/>
                    <a:pt x="282" y="1048"/>
                    <a:pt x="570" y="1048"/>
                  </a:cubicBezTo>
                  <a:cubicBezTo>
                    <a:pt x="760" y="1139"/>
                    <a:pt x="1041" y="1139"/>
                    <a:pt x="1230" y="1139"/>
                  </a:cubicBezTo>
                  <a:cubicBezTo>
                    <a:pt x="1519" y="1139"/>
                    <a:pt x="1799" y="949"/>
                    <a:pt x="1989" y="858"/>
                  </a:cubicBezTo>
                  <a:cubicBezTo>
                    <a:pt x="2179" y="668"/>
                    <a:pt x="2369" y="479"/>
                    <a:pt x="2467" y="190"/>
                  </a:cubicBezTo>
                  <a:cubicBezTo>
                    <a:pt x="2467" y="99"/>
                    <a:pt x="2369" y="0"/>
                    <a:pt x="2369"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8"/>
            <p:cNvSpPr/>
            <p:nvPr/>
          </p:nvSpPr>
          <p:spPr>
            <a:xfrm>
              <a:off x="2045406" y="1759324"/>
              <a:ext cx="108795" cy="159626"/>
            </a:xfrm>
            <a:custGeom>
              <a:rect b="b" l="l" r="r" t="t"/>
              <a:pathLst>
                <a:path extrusionOk="0" h="2506" w="1708">
                  <a:moveTo>
                    <a:pt x="380" y="0"/>
                  </a:moveTo>
                  <a:cubicBezTo>
                    <a:pt x="289" y="0"/>
                    <a:pt x="194" y="13"/>
                    <a:pt x="91" y="39"/>
                  </a:cubicBezTo>
                  <a:cubicBezTo>
                    <a:pt x="0" y="39"/>
                    <a:pt x="0" y="130"/>
                    <a:pt x="0" y="229"/>
                  </a:cubicBezTo>
                  <a:cubicBezTo>
                    <a:pt x="0" y="229"/>
                    <a:pt x="91" y="320"/>
                    <a:pt x="190" y="320"/>
                  </a:cubicBezTo>
                  <a:cubicBezTo>
                    <a:pt x="245" y="294"/>
                    <a:pt x="308" y="282"/>
                    <a:pt x="374" y="282"/>
                  </a:cubicBezTo>
                  <a:cubicBezTo>
                    <a:pt x="535" y="282"/>
                    <a:pt x="716" y="349"/>
                    <a:pt x="850" y="419"/>
                  </a:cubicBezTo>
                  <a:cubicBezTo>
                    <a:pt x="1139" y="608"/>
                    <a:pt x="1230" y="798"/>
                    <a:pt x="1328" y="988"/>
                  </a:cubicBezTo>
                  <a:cubicBezTo>
                    <a:pt x="1518" y="1269"/>
                    <a:pt x="1518" y="1557"/>
                    <a:pt x="1419" y="1747"/>
                  </a:cubicBezTo>
                  <a:cubicBezTo>
                    <a:pt x="1419" y="1936"/>
                    <a:pt x="1419" y="2027"/>
                    <a:pt x="1328" y="2126"/>
                  </a:cubicBezTo>
                  <a:cubicBezTo>
                    <a:pt x="1230" y="2217"/>
                    <a:pt x="1230" y="2407"/>
                    <a:pt x="1139" y="2407"/>
                  </a:cubicBezTo>
                  <a:lnTo>
                    <a:pt x="1040" y="2506"/>
                  </a:lnTo>
                  <a:lnTo>
                    <a:pt x="1139" y="2506"/>
                  </a:lnTo>
                  <a:lnTo>
                    <a:pt x="1419" y="2217"/>
                  </a:lnTo>
                  <a:cubicBezTo>
                    <a:pt x="1518" y="2126"/>
                    <a:pt x="1609" y="1936"/>
                    <a:pt x="1609" y="1838"/>
                  </a:cubicBezTo>
                  <a:cubicBezTo>
                    <a:pt x="1708" y="1557"/>
                    <a:pt x="1708" y="1178"/>
                    <a:pt x="1518" y="988"/>
                  </a:cubicBezTo>
                  <a:cubicBezTo>
                    <a:pt x="1419" y="699"/>
                    <a:pt x="1230" y="419"/>
                    <a:pt x="1040" y="229"/>
                  </a:cubicBezTo>
                  <a:cubicBezTo>
                    <a:pt x="835" y="90"/>
                    <a:pt x="626" y="0"/>
                    <a:pt x="380"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8"/>
            <p:cNvSpPr/>
            <p:nvPr/>
          </p:nvSpPr>
          <p:spPr>
            <a:xfrm>
              <a:off x="1888266" y="1777606"/>
              <a:ext cx="157205" cy="135039"/>
            </a:xfrm>
            <a:custGeom>
              <a:rect b="b" l="l" r="r" t="t"/>
              <a:pathLst>
                <a:path extrusionOk="0" h="2120" w="2468">
                  <a:moveTo>
                    <a:pt x="1970" y="0"/>
                  </a:moveTo>
                  <a:cubicBezTo>
                    <a:pt x="1539" y="0"/>
                    <a:pt x="1120" y="122"/>
                    <a:pt x="760" y="412"/>
                  </a:cubicBezTo>
                  <a:cubicBezTo>
                    <a:pt x="471" y="602"/>
                    <a:pt x="282" y="792"/>
                    <a:pt x="191" y="1080"/>
                  </a:cubicBezTo>
                  <a:cubicBezTo>
                    <a:pt x="92" y="1361"/>
                    <a:pt x="1" y="1649"/>
                    <a:pt x="1" y="1930"/>
                  </a:cubicBezTo>
                  <a:cubicBezTo>
                    <a:pt x="1" y="2120"/>
                    <a:pt x="92" y="2120"/>
                    <a:pt x="282" y="2120"/>
                  </a:cubicBezTo>
                  <a:cubicBezTo>
                    <a:pt x="380" y="2120"/>
                    <a:pt x="471" y="2029"/>
                    <a:pt x="380" y="1930"/>
                  </a:cubicBezTo>
                  <a:cubicBezTo>
                    <a:pt x="380" y="1460"/>
                    <a:pt x="570" y="982"/>
                    <a:pt x="950" y="602"/>
                  </a:cubicBezTo>
                  <a:cubicBezTo>
                    <a:pt x="1264" y="370"/>
                    <a:pt x="1708" y="200"/>
                    <a:pt x="2118" y="200"/>
                  </a:cubicBezTo>
                  <a:cubicBezTo>
                    <a:pt x="2204" y="200"/>
                    <a:pt x="2288" y="207"/>
                    <a:pt x="2369" y="223"/>
                  </a:cubicBezTo>
                  <a:cubicBezTo>
                    <a:pt x="2369" y="223"/>
                    <a:pt x="2467" y="223"/>
                    <a:pt x="2467" y="132"/>
                  </a:cubicBezTo>
                  <a:cubicBezTo>
                    <a:pt x="2467" y="132"/>
                    <a:pt x="2467" y="33"/>
                    <a:pt x="2369" y="33"/>
                  </a:cubicBezTo>
                  <a:cubicBezTo>
                    <a:pt x="2235" y="12"/>
                    <a:pt x="2102" y="0"/>
                    <a:pt x="1970"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8"/>
            <p:cNvSpPr/>
            <p:nvPr/>
          </p:nvSpPr>
          <p:spPr>
            <a:xfrm>
              <a:off x="1930370" y="1867742"/>
              <a:ext cx="115101" cy="202048"/>
            </a:xfrm>
            <a:custGeom>
              <a:rect b="b" l="l" r="r" t="t"/>
              <a:pathLst>
                <a:path extrusionOk="0" h="3172" w="1807">
                  <a:moveTo>
                    <a:pt x="316" y="1"/>
                  </a:moveTo>
                  <a:cubicBezTo>
                    <a:pt x="289" y="1"/>
                    <a:pt x="289" y="45"/>
                    <a:pt x="289" y="45"/>
                  </a:cubicBezTo>
                  <a:cubicBezTo>
                    <a:pt x="0" y="614"/>
                    <a:pt x="0" y="1274"/>
                    <a:pt x="289" y="1843"/>
                  </a:cubicBezTo>
                  <a:cubicBezTo>
                    <a:pt x="478" y="2412"/>
                    <a:pt x="949" y="2891"/>
                    <a:pt x="1617" y="3080"/>
                  </a:cubicBezTo>
                  <a:lnTo>
                    <a:pt x="1617" y="3171"/>
                  </a:lnTo>
                  <a:cubicBezTo>
                    <a:pt x="1708" y="3171"/>
                    <a:pt x="1806" y="3080"/>
                    <a:pt x="1806" y="2982"/>
                  </a:cubicBezTo>
                  <a:cubicBezTo>
                    <a:pt x="1806" y="2891"/>
                    <a:pt x="1806" y="2792"/>
                    <a:pt x="1708" y="2792"/>
                  </a:cubicBezTo>
                  <a:cubicBezTo>
                    <a:pt x="1139" y="2602"/>
                    <a:pt x="759" y="2223"/>
                    <a:pt x="478" y="1752"/>
                  </a:cubicBezTo>
                  <a:cubicBezTo>
                    <a:pt x="289" y="1274"/>
                    <a:pt x="190" y="705"/>
                    <a:pt x="380" y="136"/>
                  </a:cubicBezTo>
                  <a:cubicBezTo>
                    <a:pt x="478" y="45"/>
                    <a:pt x="380" y="45"/>
                    <a:pt x="380" y="45"/>
                  </a:cubicBezTo>
                  <a:cubicBezTo>
                    <a:pt x="349" y="12"/>
                    <a:pt x="329" y="1"/>
                    <a:pt x="316"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8"/>
            <p:cNvSpPr/>
            <p:nvPr/>
          </p:nvSpPr>
          <p:spPr>
            <a:xfrm>
              <a:off x="2026997" y="1934372"/>
              <a:ext cx="229693" cy="87074"/>
            </a:xfrm>
            <a:custGeom>
              <a:rect b="b" l="l" r="r" t="t"/>
              <a:pathLst>
                <a:path extrusionOk="0" h="1367" w="3606">
                  <a:moveTo>
                    <a:pt x="3430" y="1"/>
                  </a:moveTo>
                  <a:cubicBezTo>
                    <a:pt x="3362" y="1"/>
                    <a:pt x="3296" y="67"/>
                    <a:pt x="3226" y="137"/>
                  </a:cubicBezTo>
                  <a:cubicBezTo>
                    <a:pt x="3226" y="228"/>
                    <a:pt x="3135" y="327"/>
                    <a:pt x="2945" y="418"/>
                  </a:cubicBezTo>
                  <a:lnTo>
                    <a:pt x="2657" y="706"/>
                  </a:lnTo>
                  <a:cubicBezTo>
                    <a:pt x="2376" y="797"/>
                    <a:pt x="2088" y="987"/>
                    <a:pt x="1807" y="1086"/>
                  </a:cubicBezTo>
                  <a:cubicBezTo>
                    <a:pt x="1615" y="1086"/>
                    <a:pt x="1426" y="1126"/>
                    <a:pt x="1236" y="1126"/>
                  </a:cubicBezTo>
                  <a:cubicBezTo>
                    <a:pt x="1141" y="1126"/>
                    <a:pt x="1046" y="1116"/>
                    <a:pt x="950" y="1086"/>
                  </a:cubicBezTo>
                  <a:cubicBezTo>
                    <a:pt x="669" y="1086"/>
                    <a:pt x="380" y="896"/>
                    <a:pt x="100" y="706"/>
                  </a:cubicBezTo>
                  <a:cubicBezTo>
                    <a:pt x="100" y="706"/>
                    <a:pt x="1" y="706"/>
                    <a:pt x="1" y="797"/>
                  </a:cubicBezTo>
                  <a:lnTo>
                    <a:pt x="1" y="896"/>
                  </a:lnTo>
                  <a:cubicBezTo>
                    <a:pt x="289" y="1086"/>
                    <a:pt x="570" y="1275"/>
                    <a:pt x="858" y="1366"/>
                  </a:cubicBezTo>
                  <a:cubicBezTo>
                    <a:pt x="1238" y="1366"/>
                    <a:pt x="1519" y="1366"/>
                    <a:pt x="1898" y="1275"/>
                  </a:cubicBezTo>
                  <a:cubicBezTo>
                    <a:pt x="2187" y="1275"/>
                    <a:pt x="2467" y="1086"/>
                    <a:pt x="2756" y="987"/>
                  </a:cubicBezTo>
                  <a:cubicBezTo>
                    <a:pt x="2945" y="896"/>
                    <a:pt x="3036" y="797"/>
                    <a:pt x="3226" y="706"/>
                  </a:cubicBezTo>
                  <a:cubicBezTo>
                    <a:pt x="3325" y="608"/>
                    <a:pt x="3416" y="418"/>
                    <a:pt x="3606" y="327"/>
                  </a:cubicBezTo>
                  <a:cubicBezTo>
                    <a:pt x="3606" y="228"/>
                    <a:pt x="3606" y="137"/>
                    <a:pt x="3515" y="38"/>
                  </a:cubicBezTo>
                  <a:cubicBezTo>
                    <a:pt x="3486" y="12"/>
                    <a:pt x="3458" y="1"/>
                    <a:pt x="3430"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8"/>
            <p:cNvSpPr/>
            <p:nvPr/>
          </p:nvSpPr>
          <p:spPr>
            <a:xfrm>
              <a:off x="2178340" y="1731360"/>
              <a:ext cx="84654" cy="222304"/>
            </a:xfrm>
            <a:custGeom>
              <a:rect b="b" l="l" r="r" t="t"/>
              <a:pathLst>
                <a:path extrusionOk="0" h="3490" w="1329">
                  <a:moveTo>
                    <a:pt x="660" y="0"/>
                  </a:moveTo>
                  <a:cubicBezTo>
                    <a:pt x="569" y="99"/>
                    <a:pt x="471" y="289"/>
                    <a:pt x="569" y="380"/>
                  </a:cubicBezTo>
                  <a:cubicBezTo>
                    <a:pt x="759" y="858"/>
                    <a:pt x="949" y="1328"/>
                    <a:pt x="850" y="1897"/>
                  </a:cubicBezTo>
                  <a:cubicBezTo>
                    <a:pt x="759" y="2466"/>
                    <a:pt x="471" y="2945"/>
                    <a:pt x="0" y="3324"/>
                  </a:cubicBezTo>
                  <a:lnTo>
                    <a:pt x="0" y="3415"/>
                  </a:lnTo>
                  <a:cubicBezTo>
                    <a:pt x="46" y="3464"/>
                    <a:pt x="69" y="3489"/>
                    <a:pt x="92" y="3489"/>
                  </a:cubicBezTo>
                  <a:cubicBezTo>
                    <a:pt x="116" y="3489"/>
                    <a:pt x="141" y="3464"/>
                    <a:pt x="190" y="3415"/>
                  </a:cubicBezTo>
                  <a:cubicBezTo>
                    <a:pt x="660" y="3134"/>
                    <a:pt x="949" y="2565"/>
                    <a:pt x="1139" y="1996"/>
                  </a:cubicBezTo>
                  <a:cubicBezTo>
                    <a:pt x="1328" y="1328"/>
                    <a:pt x="1230" y="759"/>
                    <a:pt x="949" y="190"/>
                  </a:cubicBezTo>
                  <a:lnTo>
                    <a:pt x="949" y="99"/>
                  </a:lnTo>
                  <a:cubicBezTo>
                    <a:pt x="850" y="0"/>
                    <a:pt x="759" y="0"/>
                    <a:pt x="660" y="0"/>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8"/>
            <p:cNvSpPr/>
            <p:nvPr/>
          </p:nvSpPr>
          <p:spPr>
            <a:xfrm>
              <a:off x="2051202" y="1658806"/>
              <a:ext cx="145103" cy="169244"/>
            </a:xfrm>
            <a:custGeom>
              <a:rect b="b" l="l" r="r" t="t"/>
              <a:pathLst>
                <a:path extrusionOk="0" h="2657" w="2278">
                  <a:moveTo>
                    <a:pt x="99" y="1"/>
                  </a:moveTo>
                  <a:cubicBezTo>
                    <a:pt x="99" y="1"/>
                    <a:pt x="0" y="1"/>
                    <a:pt x="0" y="99"/>
                  </a:cubicBezTo>
                  <a:cubicBezTo>
                    <a:pt x="0" y="191"/>
                    <a:pt x="0" y="191"/>
                    <a:pt x="99" y="191"/>
                  </a:cubicBezTo>
                  <a:cubicBezTo>
                    <a:pt x="668" y="289"/>
                    <a:pt x="1237" y="570"/>
                    <a:pt x="1518" y="1048"/>
                  </a:cubicBezTo>
                  <a:cubicBezTo>
                    <a:pt x="1898" y="1519"/>
                    <a:pt x="2087" y="1997"/>
                    <a:pt x="2087" y="2566"/>
                  </a:cubicBezTo>
                  <a:cubicBezTo>
                    <a:pt x="2087" y="2657"/>
                    <a:pt x="2087" y="2657"/>
                    <a:pt x="2186" y="2657"/>
                  </a:cubicBezTo>
                  <a:cubicBezTo>
                    <a:pt x="2277" y="2657"/>
                    <a:pt x="2277" y="2657"/>
                    <a:pt x="2277" y="2566"/>
                  </a:cubicBezTo>
                  <a:cubicBezTo>
                    <a:pt x="2277" y="1997"/>
                    <a:pt x="2087" y="1428"/>
                    <a:pt x="1708" y="949"/>
                  </a:cubicBezTo>
                  <a:cubicBezTo>
                    <a:pt x="1328" y="479"/>
                    <a:pt x="759" y="99"/>
                    <a:pt x="99"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8"/>
            <p:cNvSpPr/>
            <p:nvPr/>
          </p:nvSpPr>
          <p:spPr>
            <a:xfrm>
              <a:off x="1839984" y="1680846"/>
              <a:ext cx="259631" cy="68921"/>
            </a:xfrm>
            <a:custGeom>
              <a:rect b="b" l="l" r="r" t="t"/>
              <a:pathLst>
                <a:path extrusionOk="0" h="1082" w="4076">
                  <a:moveTo>
                    <a:pt x="1768" y="0"/>
                  </a:moveTo>
                  <a:cubicBezTo>
                    <a:pt x="1245" y="0"/>
                    <a:pt x="709" y="106"/>
                    <a:pt x="281" y="323"/>
                  </a:cubicBezTo>
                  <a:lnTo>
                    <a:pt x="190" y="323"/>
                  </a:lnTo>
                  <a:cubicBezTo>
                    <a:pt x="91" y="414"/>
                    <a:pt x="0" y="512"/>
                    <a:pt x="91" y="702"/>
                  </a:cubicBezTo>
                  <a:cubicBezTo>
                    <a:pt x="161" y="766"/>
                    <a:pt x="275" y="834"/>
                    <a:pt x="369" y="834"/>
                  </a:cubicBezTo>
                  <a:cubicBezTo>
                    <a:pt x="408" y="834"/>
                    <a:pt x="444" y="822"/>
                    <a:pt x="471" y="793"/>
                  </a:cubicBezTo>
                  <a:cubicBezTo>
                    <a:pt x="1040" y="512"/>
                    <a:pt x="1609" y="414"/>
                    <a:pt x="2178" y="414"/>
                  </a:cubicBezTo>
                  <a:cubicBezTo>
                    <a:pt x="2846" y="512"/>
                    <a:pt x="3415" y="702"/>
                    <a:pt x="3886" y="1082"/>
                  </a:cubicBezTo>
                  <a:lnTo>
                    <a:pt x="4075" y="1082"/>
                  </a:lnTo>
                  <a:lnTo>
                    <a:pt x="4075" y="892"/>
                  </a:lnTo>
                  <a:cubicBezTo>
                    <a:pt x="3605" y="512"/>
                    <a:pt x="2937" y="133"/>
                    <a:pt x="2277" y="34"/>
                  </a:cubicBezTo>
                  <a:cubicBezTo>
                    <a:pt x="2111" y="12"/>
                    <a:pt x="1941" y="0"/>
                    <a:pt x="176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8"/>
            <p:cNvSpPr/>
            <p:nvPr/>
          </p:nvSpPr>
          <p:spPr>
            <a:xfrm>
              <a:off x="1779536" y="1749706"/>
              <a:ext cx="169244" cy="229693"/>
            </a:xfrm>
            <a:custGeom>
              <a:rect b="b" l="l" r="r" t="t"/>
              <a:pathLst>
                <a:path extrusionOk="0" h="3606" w="2657">
                  <a:moveTo>
                    <a:pt x="2558" y="1"/>
                  </a:moveTo>
                  <a:cubicBezTo>
                    <a:pt x="2178" y="92"/>
                    <a:pt x="1799" y="281"/>
                    <a:pt x="1518" y="471"/>
                  </a:cubicBezTo>
                  <a:cubicBezTo>
                    <a:pt x="1230" y="661"/>
                    <a:pt x="949" y="949"/>
                    <a:pt x="661" y="1230"/>
                  </a:cubicBezTo>
                  <a:cubicBezTo>
                    <a:pt x="471" y="1518"/>
                    <a:pt x="281" y="1799"/>
                    <a:pt x="190" y="2178"/>
                  </a:cubicBezTo>
                  <a:cubicBezTo>
                    <a:pt x="0" y="2558"/>
                    <a:pt x="0" y="2937"/>
                    <a:pt x="0" y="3317"/>
                  </a:cubicBezTo>
                  <a:lnTo>
                    <a:pt x="0" y="3415"/>
                  </a:lnTo>
                  <a:cubicBezTo>
                    <a:pt x="92" y="3507"/>
                    <a:pt x="190" y="3605"/>
                    <a:pt x="380" y="3605"/>
                  </a:cubicBezTo>
                  <a:cubicBezTo>
                    <a:pt x="570" y="3507"/>
                    <a:pt x="570" y="3415"/>
                    <a:pt x="570" y="3226"/>
                  </a:cubicBezTo>
                  <a:cubicBezTo>
                    <a:pt x="471" y="2937"/>
                    <a:pt x="471" y="2657"/>
                    <a:pt x="570" y="2277"/>
                  </a:cubicBezTo>
                  <a:cubicBezTo>
                    <a:pt x="661" y="1989"/>
                    <a:pt x="759" y="1708"/>
                    <a:pt x="949" y="1420"/>
                  </a:cubicBezTo>
                  <a:cubicBezTo>
                    <a:pt x="1139" y="1139"/>
                    <a:pt x="1420" y="949"/>
                    <a:pt x="1708" y="661"/>
                  </a:cubicBezTo>
                  <a:cubicBezTo>
                    <a:pt x="1989" y="471"/>
                    <a:pt x="2277" y="281"/>
                    <a:pt x="2558" y="190"/>
                  </a:cubicBezTo>
                  <a:cubicBezTo>
                    <a:pt x="2558" y="190"/>
                    <a:pt x="2657" y="190"/>
                    <a:pt x="2657" y="92"/>
                  </a:cubicBezTo>
                  <a:lnTo>
                    <a:pt x="2558" y="1"/>
                  </a:ln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8"/>
            <p:cNvSpPr/>
            <p:nvPr/>
          </p:nvSpPr>
          <p:spPr>
            <a:xfrm>
              <a:off x="1888266" y="1930996"/>
              <a:ext cx="163002" cy="235490"/>
            </a:xfrm>
            <a:custGeom>
              <a:rect b="b" l="l" r="r" t="t"/>
              <a:pathLst>
                <a:path extrusionOk="0" h="3697" w="2559">
                  <a:moveTo>
                    <a:pt x="380" y="0"/>
                  </a:moveTo>
                  <a:cubicBezTo>
                    <a:pt x="282" y="0"/>
                    <a:pt x="282" y="0"/>
                    <a:pt x="282" y="91"/>
                  </a:cubicBezTo>
                  <a:cubicBezTo>
                    <a:pt x="1" y="759"/>
                    <a:pt x="92" y="1609"/>
                    <a:pt x="471" y="2277"/>
                  </a:cubicBezTo>
                  <a:cubicBezTo>
                    <a:pt x="661" y="2656"/>
                    <a:pt x="851" y="2937"/>
                    <a:pt x="1230" y="3226"/>
                  </a:cubicBezTo>
                  <a:cubicBezTo>
                    <a:pt x="1329" y="3317"/>
                    <a:pt x="1519" y="3415"/>
                    <a:pt x="1708" y="3506"/>
                  </a:cubicBezTo>
                  <a:cubicBezTo>
                    <a:pt x="1898" y="3605"/>
                    <a:pt x="2088" y="3696"/>
                    <a:pt x="2278" y="3696"/>
                  </a:cubicBezTo>
                  <a:lnTo>
                    <a:pt x="2369" y="3696"/>
                  </a:lnTo>
                  <a:cubicBezTo>
                    <a:pt x="2467" y="3696"/>
                    <a:pt x="2558" y="3605"/>
                    <a:pt x="2558" y="3506"/>
                  </a:cubicBezTo>
                  <a:cubicBezTo>
                    <a:pt x="2558" y="3415"/>
                    <a:pt x="2467" y="3317"/>
                    <a:pt x="2278" y="3317"/>
                  </a:cubicBezTo>
                  <a:cubicBezTo>
                    <a:pt x="2179" y="3317"/>
                    <a:pt x="1989" y="3317"/>
                    <a:pt x="1898" y="3226"/>
                  </a:cubicBezTo>
                  <a:cubicBezTo>
                    <a:pt x="1708" y="3127"/>
                    <a:pt x="1610" y="3036"/>
                    <a:pt x="1420" y="2937"/>
                  </a:cubicBezTo>
                  <a:cubicBezTo>
                    <a:pt x="1139" y="2747"/>
                    <a:pt x="851" y="2467"/>
                    <a:pt x="760" y="2178"/>
                  </a:cubicBezTo>
                  <a:cubicBezTo>
                    <a:pt x="380" y="1609"/>
                    <a:pt x="282" y="759"/>
                    <a:pt x="471" y="91"/>
                  </a:cubicBezTo>
                  <a:cubicBezTo>
                    <a:pt x="471" y="91"/>
                    <a:pt x="471" y="0"/>
                    <a:pt x="380"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8"/>
            <p:cNvSpPr/>
            <p:nvPr/>
          </p:nvSpPr>
          <p:spPr>
            <a:xfrm>
              <a:off x="2105790" y="1924690"/>
              <a:ext cx="253898" cy="145103"/>
            </a:xfrm>
            <a:custGeom>
              <a:rect b="b" l="l" r="r" t="t"/>
              <a:pathLst>
                <a:path extrusionOk="0" h="2278" w="3986">
                  <a:moveTo>
                    <a:pt x="3697" y="1"/>
                  </a:moveTo>
                  <a:cubicBezTo>
                    <a:pt x="3606" y="1"/>
                    <a:pt x="3507" y="99"/>
                    <a:pt x="3507" y="289"/>
                  </a:cubicBezTo>
                  <a:cubicBezTo>
                    <a:pt x="3416" y="570"/>
                    <a:pt x="3226" y="858"/>
                    <a:pt x="3036" y="1048"/>
                  </a:cubicBezTo>
                  <a:cubicBezTo>
                    <a:pt x="2938" y="1238"/>
                    <a:pt x="2748" y="1329"/>
                    <a:pt x="2657" y="1427"/>
                  </a:cubicBezTo>
                  <a:cubicBezTo>
                    <a:pt x="2467" y="1518"/>
                    <a:pt x="2369" y="1617"/>
                    <a:pt x="2179" y="1708"/>
                  </a:cubicBezTo>
                  <a:cubicBezTo>
                    <a:pt x="1898" y="1898"/>
                    <a:pt x="1519" y="1997"/>
                    <a:pt x="1139" y="1997"/>
                  </a:cubicBezTo>
                  <a:cubicBezTo>
                    <a:pt x="1055" y="2023"/>
                    <a:pt x="964" y="2034"/>
                    <a:pt x="867" y="2034"/>
                  </a:cubicBezTo>
                  <a:cubicBezTo>
                    <a:pt x="630" y="2034"/>
                    <a:pt x="361" y="1968"/>
                    <a:pt x="92" y="1898"/>
                  </a:cubicBezTo>
                  <a:cubicBezTo>
                    <a:pt x="92" y="1898"/>
                    <a:pt x="1" y="1898"/>
                    <a:pt x="1" y="1997"/>
                  </a:cubicBezTo>
                  <a:cubicBezTo>
                    <a:pt x="1" y="1997"/>
                    <a:pt x="1" y="2088"/>
                    <a:pt x="92" y="2088"/>
                  </a:cubicBezTo>
                  <a:cubicBezTo>
                    <a:pt x="471" y="2277"/>
                    <a:pt x="851" y="2277"/>
                    <a:pt x="1230" y="2277"/>
                  </a:cubicBezTo>
                  <a:cubicBezTo>
                    <a:pt x="1610" y="2277"/>
                    <a:pt x="1989" y="2186"/>
                    <a:pt x="2369" y="1997"/>
                  </a:cubicBezTo>
                  <a:cubicBezTo>
                    <a:pt x="2467" y="1898"/>
                    <a:pt x="2657" y="1807"/>
                    <a:pt x="2847" y="1708"/>
                  </a:cubicBezTo>
                  <a:cubicBezTo>
                    <a:pt x="3036" y="1617"/>
                    <a:pt x="3128" y="1518"/>
                    <a:pt x="3317" y="1427"/>
                  </a:cubicBezTo>
                  <a:cubicBezTo>
                    <a:pt x="3606" y="1139"/>
                    <a:pt x="3886" y="760"/>
                    <a:pt x="3985" y="289"/>
                  </a:cubicBezTo>
                  <a:cubicBezTo>
                    <a:pt x="3985" y="190"/>
                    <a:pt x="3886" y="99"/>
                    <a:pt x="3697"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8"/>
            <p:cNvSpPr/>
            <p:nvPr/>
          </p:nvSpPr>
          <p:spPr>
            <a:xfrm>
              <a:off x="2268726" y="1624662"/>
              <a:ext cx="78858" cy="270141"/>
            </a:xfrm>
            <a:custGeom>
              <a:rect b="b" l="l" r="r" t="t"/>
              <a:pathLst>
                <a:path extrusionOk="0" h="4241" w="1238">
                  <a:moveTo>
                    <a:pt x="631" y="1"/>
                  </a:moveTo>
                  <a:cubicBezTo>
                    <a:pt x="572" y="1"/>
                    <a:pt x="517" y="25"/>
                    <a:pt x="478" y="66"/>
                  </a:cubicBezTo>
                  <a:cubicBezTo>
                    <a:pt x="289" y="157"/>
                    <a:pt x="289" y="256"/>
                    <a:pt x="380" y="446"/>
                  </a:cubicBezTo>
                  <a:cubicBezTo>
                    <a:pt x="668" y="1015"/>
                    <a:pt x="759" y="1675"/>
                    <a:pt x="759" y="2244"/>
                  </a:cubicBezTo>
                  <a:cubicBezTo>
                    <a:pt x="668" y="2912"/>
                    <a:pt x="478" y="3572"/>
                    <a:pt x="0" y="4050"/>
                  </a:cubicBezTo>
                  <a:lnTo>
                    <a:pt x="0" y="4240"/>
                  </a:lnTo>
                  <a:lnTo>
                    <a:pt x="190" y="4240"/>
                  </a:lnTo>
                  <a:cubicBezTo>
                    <a:pt x="668" y="3762"/>
                    <a:pt x="1048" y="3003"/>
                    <a:pt x="1139" y="2343"/>
                  </a:cubicBezTo>
                  <a:cubicBezTo>
                    <a:pt x="1237" y="1584"/>
                    <a:pt x="1139" y="916"/>
                    <a:pt x="858" y="157"/>
                  </a:cubicBezTo>
                  <a:cubicBezTo>
                    <a:pt x="801" y="47"/>
                    <a:pt x="713" y="1"/>
                    <a:pt x="631"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8"/>
            <p:cNvSpPr/>
            <p:nvPr/>
          </p:nvSpPr>
          <p:spPr>
            <a:xfrm>
              <a:off x="1930370" y="1568224"/>
              <a:ext cx="260077" cy="145294"/>
            </a:xfrm>
            <a:custGeom>
              <a:rect b="b" l="l" r="r" t="t"/>
              <a:pathLst>
                <a:path extrusionOk="0" h="2281" w="4083">
                  <a:moveTo>
                    <a:pt x="1061" y="1"/>
                  </a:moveTo>
                  <a:cubicBezTo>
                    <a:pt x="800" y="1"/>
                    <a:pt x="539" y="32"/>
                    <a:pt x="289" y="95"/>
                  </a:cubicBezTo>
                  <a:lnTo>
                    <a:pt x="190" y="95"/>
                  </a:lnTo>
                  <a:cubicBezTo>
                    <a:pt x="99" y="95"/>
                    <a:pt x="0" y="193"/>
                    <a:pt x="99" y="383"/>
                  </a:cubicBezTo>
                  <a:cubicBezTo>
                    <a:pt x="99" y="447"/>
                    <a:pt x="144" y="515"/>
                    <a:pt x="237" y="515"/>
                  </a:cubicBezTo>
                  <a:cubicBezTo>
                    <a:pt x="276" y="515"/>
                    <a:pt x="324" y="503"/>
                    <a:pt x="380" y="474"/>
                  </a:cubicBezTo>
                  <a:cubicBezTo>
                    <a:pt x="615" y="407"/>
                    <a:pt x="861" y="376"/>
                    <a:pt x="1110" y="376"/>
                  </a:cubicBezTo>
                  <a:cubicBezTo>
                    <a:pt x="1569" y="376"/>
                    <a:pt x="2039" y="482"/>
                    <a:pt x="2467" y="664"/>
                  </a:cubicBezTo>
                  <a:cubicBezTo>
                    <a:pt x="2755" y="854"/>
                    <a:pt x="3134" y="1043"/>
                    <a:pt x="3324" y="1332"/>
                  </a:cubicBezTo>
                  <a:cubicBezTo>
                    <a:pt x="3605" y="1613"/>
                    <a:pt x="3795" y="1901"/>
                    <a:pt x="3893" y="2280"/>
                  </a:cubicBezTo>
                  <a:lnTo>
                    <a:pt x="3984" y="2280"/>
                  </a:lnTo>
                  <a:cubicBezTo>
                    <a:pt x="4083" y="2280"/>
                    <a:pt x="4083" y="2182"/>
                    <a:pt x="4083" y="2182"/>
                  </a:cubicBezTo>
                  <a:cubicBezTo>
                    <a:pt x="3984" y="1802"/>
                    <a:pt x="3795" y="1423"/>
                    <a:pt x="3514" y="1142"/>
                  </a:cubicBezTo>
                  <a:cubicBezTo>
                    <a:pt x="3324" y="854"/>
                    <a:pt x="2945" y="573"/>
                    <a:pt x="2565" y="383"/>
                  </a:cubicBezTo>
                  <a:cubicBezTo>
                    <a:pt x="2118" y="129"/>
                    <a:pt x="1589" y="1"/>
                    <a:pt x="1061"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8"/>
            <p:cNvSpPr/>
            <p:nvPr/>
          </p:nvSpPr>
          <p:spPr>
            <a:xfrm>
              <a:off x="2220380" y="1646766"/>
              <a:ext cx="66755" cy="169244"/>
            </a:xfrm>
            <a:custGeom>
              <a:rect b="b" l="l" r="r" t="t"/>
              <a:pathLst>
                <a:path extrusionOk="0" h="2657" w="1048">
                  <a:moveTo>
                    <a:pt x="0" y="0"/>
                  </a:moveTo>
                  <a:cubicBezTo>
                    <a:pt x="668" y="759"/>
                    <a:pt x="1048" y="1708"/>
                    <a:pt x="949" y="2656"/>
                  </a:cubicBezTo>
                  <a:lnTo>
                    <a:pt x="1048" y="2656"/>
                  </a:lnTo>
                  <a:cubicBezTo>
                    <a:pt x="1048" y="1708"/>
                    <a:pt x="668" y="668"/>
                    <a:pt x="0"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8"/>
            <p:cNvSpPr/>
            <p:nvPr/>
          </p:nvSpPr>
          <p:spPr>
            <a:xfrm>
              <a:off x="2275032" y="1677215"/>
              <a:ext cx="24205" cy="78348"/>
            </a:xfrm>
            <a:custGeom>
              <a:rect b="b" l="l" r="r" t="t"/>
              <a:pathLst>
                <a:path extrusionOk="0" h="1230" w="380">
                  <a:moveTo>
                    <a:pt x="0" y="0"/>
                  </a:moveTo>
                  <a:cubicBezTo>
                    <a:pt x="190" y="380"/>
                    <a:pt x="281" y="759"/>
                    <a:pt x="281" y="1139"/>
                  </a:cubicBezTo>
                  <a:lnTo>
                    <a:pt x="281" y="1230"/>
                  </a:lnTo>
                  <a:cubicBezTo>
                    <a:pt x="379" y="1230"/>
                    <a:pt x="379" y="1230"/>
                    <a:pt x="379" y="1139"/>
                  </a:cubicBezTo>
                  <a:cubicBezTo>
                    <a:pt x="379" y="759"/>
                    <a:pt x="281" y="380"/>
                    <a:pt x="9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8"/>
            <p:cNvSpPr/>
            <p:nvPr/>
          </p:nvSpPr>
          <p:spPr>
            <a:xfrm>
              <a:off x="2178340" y="1924690"/>
              <a:ext cx="120898" cy="103063"/>
            </a:xfrm>
            <a:custGeom>
              <a:rect b="b" l="l" r="r" t="t"/>
              <a:pathLst>
                <a:path extrusionOk="0" h="1618" w="1898">
                  <a:moveTo>
                    <a:pt x="1799" y="1"/>
                  </a:moveTo>
                  <a:cubicBezTo>
                    <a:pt x="1419" y="668"/>
                    <a:pt x="850" y="1238"/>
                    <a:pt x="91" y="1518"/>
                  </a:cubicBezTo>
                  <a:cubicBezTo>
                    <a:pt x="0" y="1518"/>
                    <a:pt x="0" y="1617"/>
                    <a:pt x="0" y="1617"/>
                  </a:cubicBezTo>
                  <a:lnTo>
                    <a:pt x="91" y="1617"/>
                  </a:lnTo>
                  <a:cubicBezTo>
                    <a:pt x="850" y="1329"/>
                    <a:pt x="1518" y="760"/>
                    <a:pt x="1897"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8"/>
            <p:cNvSpPr/>
            <p:nvPr/>
          </p:nvSpPr>
          <p:spPr>
            <a:xfrm>
              <a:off x="2232482" y="1948896"/>
              <a:ext cx="72551" cy="66755"/>
            </a:xfrm>
            <a:custGeom>
              <a:rect b="b" l="l" r="r" t="t"/>
              <a:pathLst>
                <a:path extrusionOk="0" h="1048" w="1139">
                  <a:moveTo>
                    <a:pt x="1047" y="0"/>
                  </a:moveTo>
                  <a:cubicBezTo>
                    <a:pt x="858" y="478"/>
                    <a:pt x="478" y="759"/>
                    <a:pt x="0" y="1047"/>
                  </a:cubicBezTo>
                  <a:cubicBezTo>
                    <a:pt x="478" y="858"/>
                    <a:pt x="858" y="478"/>
                    <a:pt x="1139"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8"/>
            <p:cNvSpPr/>
            <p:nvPr/>
          </p:nvSpPr>
          <p:spPr>
            <a:xfrm>
              <a:off x="2180435" y="1729423"/>
              <a:ext cx="30065" cy="145039"/>
            </a:xfrm>
            <a:custGeom>
              <a:rect b="b" l="l" r="r" t="t"/>
              <a:pathLst>
                <a:path extrusionOk="0" h="2277" w="472">
                  <a:moveTo>
                    <a:pt x="92" y="0"/>
                  </a:moveTo>
                  <a:cubicBezTo>
                    <a:pt x="380" y="759"/>
                    <a:pt x="380" y="1609"/>
                    <a:pt x="1" y="2277"/>
                  </a:cubicBezTo>
                  <a:cubicBezTo>
                    <a:pt x="380" y="1609"/>
                    <a:pt x="471" y="759"/>
                    <a:pt x="92"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8"/>
            <p:cNvSpPr/>
            <p:nvPr/>
          </p:nvSpPr>
          <p:spPr>
            <a:xfrm>
              <a:off x="2111969" y="1707409"/>
              <a:ext cx="60130" cy="139052"/>
            </a:xfrm>
            <a:custGeom>
              <a:rect b="b" l="l" r="r" t="t"/>
              <a:pathLst>
                <a:path extrusionOk="0" h="2183" w="944">
                  <a:moveTo>
                    <a:pt x="1" y="0"/>
                  </a:moveTo>
                  <a:lnTo>
                    <a:pt x="1" y="0"/>
                  </a:lnTo>
                  <a:cubicBezTo>
                    <a:pt x="287" y="191"/>
                    <a:pt x="565" y="568"/>
                    <a:pt x="663" y="945"/>
                  </a:cubicBezTo>
                  <a:cubicBezTo>
                    <a:pt x="754" y="1325"/>
                    <a:pt x="853" y="1704"/>
                    <a:pt x="853" y="2182"/>
                  </a:cubicBezTo>
                  <a:lnTo>
                    <a:pt x="944" y="2182"/>
                  </a:lnTo>
                  <a:cubicBezTo>
                    <a:pt x="853" y="1613"/>
                    <a:pt x="853" y="1325"/>
                    <a:pt x="754" y="945"/>
                  </a:cubicBezTo>
                  <a:cubicBezTo>
                    <a:pt x="565" y="568"/>
                    <a:pt x="287" y="191"/>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8"/>
            <p:cNvSpPr/>
            <p:nvPr/>
          </p:nvSpPr>
          <p:spPr>
            <a:xfrm>
              <a:off x="2118275" y="1749960"/>
              <a:ext cx="35925" cy="60258"/>
            </a:xfrm>
            <a:custGeom>
              <a:rect b="b" l="l" r="r" t="t"/>
              <a:pathLst>
                <a:path extrusionOk="0" h="946" w="564">
                  <a:moveTo>
                    <a:pt x="0" y="0"/>
                  </a:moveTo>
                  <a:lnTo>
                    <a:pt x="0" y="0"/>
                  </a:lnTo>
                  <a:cubicBezTo>
                    <a:pt x="278" y="191"/>
                    <a:pt x="465" y="567"/>
                    <a:pt x="465" y="846"/>
                  </a:cubicBezTo>
                  <a:lnTo>
                    <a:pt x="465" y="945"/>
                  </a:lnTo>
                  <a:cubicBezTo>
                    <a:pt x="564" y="945"/>
                    <a:pt x="564" y="945"/>
                    <a:pt x="564" y="846"/>
                  </a:cubicBezTo>
                  <a:cubicBezTo>
                    <a:pt x="466" y="567"/>
                    <a:pt x="278" y="191"/>
                    <a:pt x="0"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8"/>
            <p:cNvSpPr/>
            <p:nvPr/>
          </p:nvSpPr>
          <p:spPr>
            <a:xfrm>
              <a:off x="1857819" y="1761809"/>
              <a:ext cx="132937" cy="162938"/>
            </a:xfrm>
            <a:custGeom>
              <a:rect b="b" l="l" r="r" t="t"/>
              <a:pathLst>
                <a:path extrusionOk="0" h="2558" w="2087">
                  <a:moveTo>
                    <a:pt x="2087" y="0"/>
                  </a:moveTo>
                  <a:cubicBezTo>
                    <a:pt x="858" y="282"/>
                    <a:pt x="1" y="1420"/>
                    <a:pt x="191" y="2558"/>
                  </a:cubicBezTo>
                  <a:cubicBezTo>
                    <a:pt x="100" y="1420"/>
                    <a:pt x="858" y="282"/>
                    <a:pt x="2087"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8"/>
            <p:cNvSpPr/>
            <p:nvPr/>
          </p:nvSpPr>
          <p:spPr>
            <a:xfrm>
              <a:off x="1845844" y="1827993"/>
              <a:ext cx="24141" cy="133000"/>
            </a:xfrm>
            <a:custGeom>
              <a:rect b="b" l="l" r="r" t="t"/>
              <a:pathLst>
                <a:path extrusionOk="0" h="2088" w="379">
                  <a:moveTo>
                    <a:pt x="379" y="1"/>
                  </a:moveTo>
                  <a:cubicBezTo>
                    <a:pt x="125" y="382"/>
                    <a:pt x="0" y="891"/>
                    <a:pt x="2" y="1385"/>
                  </a:cubicBezTo>
                  <a:lnTo>
                    <a:pt x="2" y="1385"/>
                  </a:lnTo>
                  <a:cubicBezTo>
                    <a:pt x="4" y="920"/>
                    <a:pt x="129" y="441"/>
                    <a:pt x="379" y="1"/>
                  </a:cubicBezTo>
                  <a:close/>
                  <a:moveTo>
                    <a:pt x="2" y="1385"/>
                  </a:moveTo>
                  <a:cubicBezTo>
                    <a:pt x="1" y="1625"/>
                    <a:pt x="33" y="1862"/>
                    <a:pt x="98" y="2088"/>
                  </a:cubicBezTo>
                  <a:cubicBezTo>
                    <a:pt x="35" y="1869"/>
                    <a:pt x="3" y="1629"/>
                    <a:pt x="2" y="1385"/>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8"/>
            <p:cNvSpPr/>
            <p:nvPr/>
          </p:nvSpPr>
          <p:spPr>
            <a:xfrm>
              <a:off x="1942472" y="2009347"/>
              <a:ext cx="120898" cy="72551"/>
            </a:xfrm>
            <a:custGeom>
              <a:rect b="b" l="l" r="r" t="t"/>
              <a:pathLst>
                <a:path extrusionOk="0" h="1139" w="1898">
                  <a:moveTo>
                    <a:pt x="0" y="1"/>
                  </a:moveTo>
                  <a:lnTo>
                    <a:pt x="0" y="1"/>
                  </a:lnTo>
                  <a:cubicBezTo>
                    <a:pt x="380" y="668"/>
                    <a:pt x="1047" y="1138"/>
                    <a:pt x="1806" y="1138"/>
                  </a:cubicBezTo>
                  <a:lnTo>
                    <a:pt x="1897" y="1047"/>
                  </a:lnTo>
                  <a:lnTo>
                    <a:pt x="1806" y="1047"/>
                  </a:lnTo>
                  <a:cubicBezTo>
                    <a:pt x="1047" y="1047"/>
                    <a:pt x="380" y="668"/>
                    <a:pt x="0"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8"/>
            <p:cNvSpPr/>
            <p:nvPr/>
          </p:nvSpPr>
          <p:spPr>
            <a:xfrm>
              <a:off x="1948714" y="2045529"/>
              <a:ext cx="96757" cy="60513"/>
            </a:xfrm>
            <a:custGeom>
              <a:rect b="b" l="l" r="r" t="t"/>
              <a:pathLst>
                <a:path extrusionOk="0" h="950" w="1519">
                  <a:moveTo>
                    <a:pt x="1" y="1"/>
                  </a:moveTo>
                  <a:lnTo>
                    <a:pt x="1" y="100"/>
                  </a:lnTo>
                  <a:cubicBezTo>
                    <a:pt x="281" y="570"/>
                    <a:pt x="949" y="949"/>
                    <a:pt x="1518" y="949"/>
                  </a:cubicBezTo>
                  <a:cubicBezTo>
                    <a:pt x="949" y="858"/>
                    <a:pt x="380" y="570"/>
                    <a:pt x="92" y="100"/>
                  </a:cubicBezTo>
                  <a:lnTo>
                    <a:pt x="1" y="1"/>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8"/>
            <p:cNvSpPr/>
            <p:nvPr/>
          </p:nvSpPr>
          <p:spPr>
            <a:xfrm>
              <a:off x="1936612" y="1628612"/>
              <a:ext cx="175041" cy="24460"/>
            </a:xfrm>
            <a:custGeom>
              <a:rect b="b" l="l" r="r" t="t"/>
              <a:pathLst>
                <a:path extrusionOk="0" h="384" w="2748">
                  <a:moveTo>
                    <a:pt x="1374" y="1"/>
                  </a:moveTo>
                  <a:cubicBezTo>
                    <a:pt x="900" y="1"/>
                    <a:pt x="426" y="95"/>
                    <a:pt x="1" y="285"/>
                  </a:cubicBezTo>
                  <a:lnTo>
                    <a:pt x="1" y="384"/>
                  </a:lnTo>
                  <a:cubicBezTo>
                    <a:pt x="426" y="194"/>
                    <a:pt x="875" y="99"/>
                    <a:pt x="1326" y="99"/>
                  </a:cubicBezTo>
                  <a:cubicBezTo>
                    <a:pt x="1777" y="99"/>
                    <a:pt x="2228" y="194"/>
                    <a:pt x="2657" y="384"/>
                  </a:cubicBezTo>
                  <a:cubicBezTo>
                    <a:pt x="2657" y="384"/>
                    <a:pt x="2748" y="384"/>
                    <a:pt x="2748" y="285"/>
                  </a:cubicBezTo>
                  <a:cubicBezTo>
                    <a:pt x="2323" y="95"/>
                    <a:pt x="1849" y="1"/>
                    <a:pt x="1374" y="1"/>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8"/>
            <p:cNvSpPr/>
            <p:nvPr/>
          </p:nvSpPr>
          <p:spPr>
            <a:xfrm>
              <a:off x="1913044" y="1604661"/>
              <a:ext cx="126121" cy="29810"/>
            </a:xfrm>
            <a:custGeom>
              <a:rect b="b" l="l" r="r" t="t"/>
              <a:pathLst>
                <a:path extrusionOk="0" h="468" w="1980">
                  <a:moveTo>
                    <a:pt x="1980" y="1"/>
                  </a:moveTo>
                  <a:cubicBezTo>
                    <a:pt x="1323" y="1"/>
                    <a:pt x="568" y="189"/>
                    <a:pt x="0" y="467"/>
                  </a:cubicBezTo>
                  <a:lnTo>
                    <a:pt x="0" y="467"/>
                  </a:lnTo>
                  <a:cubicBezTo>
                    <a:pt x="470" y="237"/>
                    <a:pt x="1067" y="69"/>
                    <a:pt x="1631" y="69"/>
                  </a:cubicBezTo>
                  <a:cubicBezTo>
                    <a:pt x="1749" y="69"/>
                    <a:pt x="1866" y="76"/>
                    <a:pt x="1980" y="92"/>
                  </a:cubicBezTo>
                  <a:lnTo>
                    <a:pt x="1980" y="1"/>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8"/>
            <p:cNvSpPr/>
            <p:nvPr/>
          </p:nvSpPr>
          <p:spPr>
            <a:xfrm>
              <a:off x="1960817" y="1912587"/>
              <a:ext cx="90450" cy="103063"/>
            </a:xfrm>
            <a:custGeom>
              <a:rect b="b" l="l" r="r" t="t"/>
              <a:pathLst>
                <a:path extrusionOk="0" h="1618" w="1420">
                  <a:moveTo>
                    <a:pt x="0" y="1"/>
                  </a:moveTo>
                  <a:lnTo>
                    <a:pt x="0" y="100"/>
                  </a:lnTo>
                  <a:cubicBezTo>
                    <a:pt x="190" y="760"/>
                    <a:pt x="759" y="1519"/>
                    <a:pt x="1419" y="1617"/>
                  </a:cubicBezTo>
                  <a:cubicBezTo>
                    <a:pt x="759" y="1519"/>
                    <a:pt x="190" y="760"/>
                    <a:pt x="91" y="100"/>
                  </a:cubicBezTo>
                  <a:cubicBezTo>
                    <a:pt x="91" y="1"/>
                    <a:pt x="0" y="1"/>
                    <a:pt x="0" y="1"/>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8"/>
            <p:cNvSpPr/>
            <p:nvPr/>
          </p:nvSpPr>
          <p:spPr>
            <a:xfrm>
              <a:off x="2033303" y="1955202"/>
              <a:ext cx="126694" cy="30002"/>
            </a:xfrm>
            <a:custGeom>
              <a:rect b="b" l="l" r="r" t="t"/>
              <a:pathLst>
                <a:path extrusionOk="0" h="471" w="1989">
                  <a:moveTo>
                    <a:pt x="1898" y="189"/>
                  </a:moveTo>
                  <a:cubicBezTo>
                    <a:pt x="1799" y="281"/>
                    <a:pt x="1708" y="281"/>
                    <a:pt x="1518" y="379"/>
                  </a:cubicBezTo>
                  <a:cubicBezTo>
                    <a:pt x="1708" y="379"/>
                    <a:pt x="1898" y="281"/>
                    <a:pt x="1989" y="189"/>
                  </a:cubicBezTo>
                  <a:close/>
                  <a:moveTo>
                    <a:pt x="1" y="0"/>
                  </a:moveTo>
                  <a:cubicBezTo>
                    <a:pt x="282" y="281"/>
                    <a:pt x="661" y="470"/>
                    <a:pt x="1139" y="470"/>
                  </a:cubicBezTo>
                  <a:cubicBezTo>
                    <a:pt x="1230" y="470"/>
                    <a:pt x="1420" y="470"/>
                    <a:pt x="1518" y="379"/>
                  </a:cubicBezTo>
                  <a:lnTo>
                    <a:pt x="1518" y="379"/>
                  </a:lnTo>
                  <a:cubicBezTo>
                    <a:pt x="1385" y="400"/>
                    <a:pt x="1252" y="412"/>
                    <a:pt x="1121" y="412"/>
                  </a:cubicBezTo>
                  <a:cubicBezTo>
                    <a:pt x="693" y="412"/>
                    <a:pt x="292" y="290"/>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8"/>
            <p:cNvSpPr/>
            <p:nvPr/>
          </p:nvSpPr>
          <p:spPr>
            <a:xfrm>
              <a:off x="1966613" y="1803851"/>
              <a:ext cx="42614" cy="30511"/>
            </a:xfrm>
            <a:custGeom>
              <a:rect b="b" l="l" r="r" t="t"/>
              <a:pathLst>
                <a:path extrusionOk="0" h="479" w="669">
                  <a:moveTo>
                    <a:pt x="668" y="0"/>
                  </a:moveTo>
                  <a:cubicBezTo>
                    <a:pt x="380" y="99"/>
                    <a:pt x="190" y="289"/>
                    <a:pt x="0" y="479"/>
                  </a:cubicBezTo>
                  <a:cubicBezTo>
                    <a:pt x="190" y="289"/>
                    <a:pt x="478" y="99"/>
                    <a:pt x="668" y="99"/>
                  </a:cubicBezTo>
                  <a:lnTo>
                    <a:pt x="668"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8"/>
            <p:cNvSpPr/>
            <p:nvPr/>
          </p:nvSpPr>
          <p:spPr>
            <a:xfrm>
              <a:off x="1803677" y="1727220"/>
              <a:ext cx="223387" cy="70895"/>
            </a:xfrm>
            <a:custGeom>
              <a:rect b="b" l="l" r="r" t="t"/>
              <a:pathLst>
                <a:path extrusionOk="0" h="1113" w="3507">
                  <a:moveTo>
                    <a:pt x="2492" y="0"/>
                  </a:moveTo>
                  <a:cubicBezTo>
                    <a:pt x="1630" y="0"/>
                    <a:pt x="742" y="337"/>
                    <a:pt x="1" y="1014"/>
                  </a:cubicBezTo>
                  <a:lnTo>
                    <a:pt x="1" y="1112"/>
                  </a:lnTo>
                  <a:lnTo>
                    <a:pt x="92" y="1014"/>
                  </a:lnTo>
                  <a:cubicBezTo>
                    <a:pt x="759" y="416"/>
                    <a:pt x="1615" y="51"/>
                    <a:pt x="2460" y="51"/>
                  </a:cubicBezTo>
                  <a:cubicBezTo>
                    <a:pt x="2815" y="51"/>
                    <a:pt x="3170" y="115"/>
                    <a:pt x="3507" y="255"/>
                  </a:cubicBezTo>
                  <a:lnTo>
                    <a:pt x="3507" y="164"/>
                  </a:lnTo>
                  <a:cubicBezTo>
                    <a:pt x="3180" y="55"/>
                    <a:pt x="2838" y="0"/>
                    <a:pt x="2492"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8"/>
            <p:cNvSpPr/>
            <p:nvPr/>
          </p:nvSpPr>
          <p:spPr>
            <a:xfrm>
              <a:off x="2117892" y="1592621"/>
              <a:ext cx="102553" cy="120898"/>
            </a:xfrm>
            <a:custGeom>
              <a:rect b="b" l="l" r="r" t="t"/>
              <a:pathLst>
                <a:path extrusionOk="0" h="1898" w="1610">
                  <a:moveTo>
                    <a:pt x="1" y="0"/>
                  </a:moveTo>
                  <a:lnTo>
                    <a:pt x="1" y="91"/>
                  </a:lnTo>
                  <a:cubicBezTo>
                    <a:pt x="190" y="91"/>
                    <a:pt x="281" y="91"/>
                    <a:pt x="380" y="190"/>
                  </a:cubicBezTo>
                  <a:cubicBezTo>
                    <a:pt x="949" y="569"/>
                    <a:pt x="1420" y="1230"/>
                    <a:pt x="1518" y="1897"/>
                  </a:cubicBezTo>
                  <a:lnTo>
                    <a:pt x="1609" y="1897"/>
                  </a:lnTo>
                  <a:cubicBezTo>
                    <a:pt x="1420" y="1138"/>
                    <a:pt x="1040" y="569"/>
                    <a:pt x="471" y="190"/>
                  </a:cubicBezTo>
                  <a:cubicBezTo>
                    <a:pt x="281" y="91"/>
                    <a:pt x="190" y="0"/>
                    <a:pt x="1" y="0"/>
                  </a:cubicBez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8"/>
            <p:cNvSpPr/>
            <p:nvPr/>
          </p:nvSpPr>
          <p:spPr>
            <a:xfrm>
              <a:off x="2311275" y="1749706"/>
              <a:ext cx="66245" cy="150899"/>
            </a:xfrm>
            <a:custGeom>
              <a:rect b="b" l="l" r="r" t="t"/>
              <a:pathLst>
                <a:path extrusionOk="0" h="2369" w="1040">
                  <a:moveTo>
                    <a:pt x="949" y="1"/>
                  </a:moveTo>
                  <a:cubicBezTo>
                    <a:pt x="1040" y="850"/>
                    <a:pt x="660" y="1708"/>
                    <a:pt x="0" y="2277"/>
                  </a:cubicBezTo>
                  <a:lnTo>
                    <a:pt x="0" y="2368"/>
                  </a:lnTo>
                  <a:cubicBezTo>
                    <a:pt x="759" y="1799"/>
                    <a:pt x="1040" y="850"/>
                    <a:pt x="1040" y="1"/>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8"/>
            <p:cNvSpPr/>
            <p:nvPr/>
          </p:nvSpPr>
          <p:spPr>
            <a:xfrm>
              <a:off x="2081649" y="2069735"/>
              <a:ext cx="175041" cy="30511"/>
            </a:xfrm>
            <a:custGeom>
              <a:rect b="b" l="l" r="r" t="t"/>
              <a:pathLst>
                <a:path extrusionOk="0" h="479" w="2748">
                  <a:moveTo>
                    <a:pt x="2748" y="0"/>
                  </a:moveTo>
                  <a:cubicBezTo>
                    <a:pt x="2298" y="253"/>
                    <a:pt x="1793" y="372"/>
                    <a:pt x="1305" y="372"/>
                  </a:cubicBezTo>
                  <a:cubicBezTo>
                    <a:pt x="871" y="372"/>
                    <a:pt x="449" y="278"/>
                    <a:pt x="92" y="99"/>
                  </a:cubicBezTo>
                  <a:lnTo>
                    <a:pt x="0" y="99"/>
                  </a:lnTo>
                  <a:cubicBezTo>
                    <a:pt x="0" y="99"/>
                    <a:pt x="0" y="190"/>
                    <a:pt x="92" y="190"/>
                  </a:cubicBezTo>
                  <a:cubicBezTo>
                    <a:pt x="471" y="380"/>
                    <a:pt x="850" y="478"/>
                    <a:pt x="1329" y="478"/>
                  </a:cubicBezTo>
                  <a:cubicBezTo>
                    <a:pt x="1799" y="478"/>
                    <a:pt x="2277" y="289"/>
                    <a:pt x="2748" y="99"/>
                  </a:cubicBezTo>
                  <a:lnTo>
                    <a:pt x="2748"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8"/>
            <p:cNvSpPr/>
            <p:nvPr/>
          </p:nvSpPr>
          <p:spPr>
            <a:xfrm>
              <a:off x="1864125" y="1967241"/>
              <a:ext cx="66309" cy="162938"/>
            </a:xfrm>
            <a:custGeom>
              <a:rect b="b" l="l" r="r" t="t"/>
              <a:pathLst>
                <a:path extrusionOk="0" h="2558" w="1041">
                  <a:moveTo>
                    <a:pt x="190" y="0"/>
                  </a:moveTo>
                  <a:cubicBezTo>
                    <a:pt x="1" y="949"/>
                    <a:pt x="380" y="1898"/>
                    <a:pt x="1040" y="2558"/>
                  </a:cubicBezTo>
                  <a:cubicBezTo>
                    <a:pt x="380" y="1898"/>
                    <a:pt x="92" y="949"/>
                    <a:pt x="190" y="92"/>
                  </a:cubicBezTo>
                  <a:lnTo>
                    <a:pt x="190" y="0"/>
                  </a:lnTo>
                  <a:close/>
                </a:path>
              </a:pathLst>
            </a:custGeom>
            <a:solidFill>
              <a:srgbClr val="B4D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4" name="Google Shape;5604;p28"/>
          <p:cNvSpPr/>
          <p:nvPr/>
        </p:nvSpPr>
        <p:spPr>
          <a:xfrm>
            <a:off x="3869213" y="304157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8"/>
          <p:cNvSpPr/>
          <p:nvPr/>
        </p:nvSpPr>
        <p:spPr>
          <a:xfrm>
            <a:off x="7374763" y="48158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8"/>
          <p:cNvSpPr/>
          <p:nvPr/>
        </p:nvSpPr>
        <p:spPr>
          <a:xfrm>
            <a:off x="3814038" y="634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8"/>
          <p:cNvSpPr txBox="1"/>
          <p:nvPr/>
        </p:nvSpPr>
        <p:spPr>
          <a:xfrm>
            <a:off x="5031825" y="5406325"/>
            <a:ext cx="406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2021- 1 </a:t>
            </a:r>
            <a:r>
              <a:rPr lang="en" sz="1500">
                <a:solidFill>
                  <a:schemeClr val="dk1"/>
                </a:solidFill>
                <a:latin typeface="Nunito"/>
                <a:ea typeface="Nunito"/>
                <a:cs typeface="Nunito"/>
                <a:sym typeface="Nunito"/>
              </a:rPr>
              <a:t>Advanced Astrophysics class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2" name="Shape 5982"/>
        <p:cNvGrpSpPr/>
        <p:nvPr/>
      </p:nvGrpSpPr>
      <p:grpSpPr>
        <a:xfrm>
          <a:off x="0" y="0"/>
          <a:ext cx="0" cy="0"/>
          <a:chOff x="0" y="0"/>
          <a:chExt cx="0" cy="0"/>
        </a:xfrm>
      </p:grpSpPr>
      <p:grpSp>
        <p:nvGrpSpPr>
          <p:cNvPr id="5983" name="Google Shape;5983;p37"/>
          <p:cNvGrpSpPr/>
          <p:nvPr/>
        </p:nvGrpSpPr>
        <p:grpSpPr>
          <a:xfrm rot="5400000">
            <a:off x="3853330" y="444856"/>
            <a:ext cx="1437640" cy="1437712"/>
            <a:chOff x="637025" y="1546150"/>
            <a:chExt cx="721200" cy="721200"/>
          </a:xfrm>
        </p:grpSpPr>
        <p:grpSp>
          <p:nvGrpSpPr>
            <p:cNvPr id="5984" name="Google Shape;5984;p37"/>
            <p:cNvGrpSpPr/>
            <p:nvPr/>
          </p:nvGrpSpPr>
          <p:grpSpPr>
            <a:xfrm>
              <a:off x="637025" y="1546150"/>
              <a:ext cx="721200" cy="721200"/>
              <a:chOff x="271975" y="1017725"/>
              <a:chExt cx="721200" cy="721200"/>
            </a:xfrm>
          </p:grpSpPr>
          <p:sp>
            <p:nvSpPr>
              <p:cNvPr id="5985" name="Google Shape;5985;p37"/>
              <p:cNvSpPr/>
              <p:nvPr/>
            </p:nvSpPr>
            <p:spPr>
              <a:xfrm>
                <a:off x="271975" y="1017725"/>
                <a:ext cx="721200" cy="72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7"/>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7" name="Google Shape;5987;p37"/>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7"/>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37"/>
          <p:cNvSpPr txBox="1"/>
          <p:nvPr>
            <p:ph type="ctrTitle"/>
          </p:nvPr>
        </p:nvSpPr>
        <p:spPr>
          <a:xfrm>
            <a:off x="920888" y="2264700"/>
            <a:ext cx="7302000" cy="6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 FINDING HALOS WITH ROCKSTAR</a:t>
            </a:r>
            <a:endParaRPr/>
          </a:p>
        </p:txBody>
      </p:sp>
      <p:grpSp>
        <p:nvGrpSpPr>
          <p:cNvPr id="5990" name="Google Shape;5990;p37"/>
          <p:cNvGrpSpPr/>
          <p:nvPr/>
        </p:nvGrpSpPr>
        <p:grpSpPr>
          <a:xfrm>
            <a:off x="4080590" y="664368"/>
            <a:ext cx="982574" cy="998716"/>
            <a:chOff x="6839300" y="1762938"/>
            <a:chExt cx="1591729" cy="1617616"/>
          </a:xfrm>
        </p:grpSpPr>
        <p:sp>
          <p:nvSpPr>
            <p:cNvPr id="5991" name="Google Shape;5991;p37"/>
            <p:cNvSpPr/>
            <p:nvPr/>
          </p:nvSpPr>
          <p:spPr>
            <a:xfrm>
              <a:off x="6839300" y="1762938"/>
              <a:ext cx="1591729" cy="1617616"/>
            </a:xfrm>
            <a:custGeom>
              <a:rect b="b" l="l" r="r" t="t"/>
              <a:pathLst>
                <a:path extrusionOk="0" h="17184" w="16909">
                  <a:moveTo>
                    <a:pt x="8592" y="0"/>
                  </a:moveTo>
                  <a:cubicBezTo>
                    <a:pt x="3735" y="0"/>
                    <a:pt x="0" y="4010"/>
                    <a:pt x="0" y="8592"/>
                  </a:cubicBezTo>
                  <a:cubicBezTo>
                    <a:pt x="0" y="13174"/>
                    <a:pt x="3735" y="17184"/>
                    <a:pt x="8592" y="17184"/>
                  </a:cubicBezTo>
                  <a:cubicBezTo>
                    <a:pt x="13174" y="17184"/>
                    <a:pt x="16909" y="13174"/>
                    <a:pt x="16909" y="8592"/>
                  </a:cubicBezTo>
                  <a:cubicBezTo>
                    <a:pt x="16909" y="4010"/>
                    <a:pt x="13174" y="0"/>
                    <a:pt x="8592" y="0"/>
                  </a:cubicBezTo>
                  <a:close/>
                </a:path>
              </a:pathLst>
            </a:cu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7"/>
            <p:cNvSpPr/>
            <p:nvPr/>
          </p:nvSpPr>
          <p:spPr>
            <a:xfrm>
              <a:off x="7083015" y="1978599"/>
              <a:ext cx="349429" cy="349523"/>
            </a:xfrm>
            <a:custGeom>
              <a:rect b="b" l="l" r="r" t="t"/>
              <a:pathLst>
                <a:path extrusionOk="0" h="3713" w="3712">
                  <a:moveTo>
                    <a:pt x="1994" y="1"/>
                  </a:moveTo>
                  <a:lnTo>
                    <a:pt x="1719" y="1719"/>
                  </a:lnTo>
                  <a:lnTo>
                    <a:pt x="0" y="1994"/>
                  </a:lnTo>
                  <a:lnTo>
                    <a:pt x="1719" y="1994"/>
                  </a:lnTo>
                  <a:lnTo>
                    <a:pt x="1994" y="3712"/>
                  </a:lnTo>
                  <a:lnTo>
                    <a:pt x="1994" y="1994"/>
                  </a:lnTo>
                  <a:lnTo>
                    <a:pt x="3712" y="1994"/>
                  </a:lnTo>
                  <a:lnTo>
                    <a:pt x="1994" y="1719"/>
                  </a:lnTo>
                  <a:lnTo>
                    <a:pt x="1994"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7"/>
            <p:cNvSpPr/>
            <p:nvPr/>
          </p:nvSpPr>
          <p:spPr>
            <a:xfrm>
              <a:off x="7999605" y="2759347"/>
              <a:ext cx="241645" cy="243810"/>
            </a:xfrm>
            <a:custGeom>
              <a:rect b="b" l="l" r="r" t="t"/>
              <a:pathLst>
                <a:path extrusionOk="0" h="2590" w="2567">
                  <a:moveTo>
                    <a:pt x="1421" y="0"/>
                  </a:moveTo>
                  <a:lnTo>
                    <a:pt x="1146" y="1146"/>
                  </a:lnTo>
                  <a:lnTo>
                    <a:pt x="1" y="1146"/>
                  </a:lnTo>
                  <a:lnTo>
                    <a:pt x="1146" y="1444"/>
                  </a:lnTo>
                  <a:lnTo>
                    <a:pt x="1421" y="2589"/>
                  </a:lnTo>
                  <a:lnTo>
                    <a:pt x="1421" y="1444"/>
                  </a:lnTo>
                  <a:lnTo>
                    <a:pt x="2567" y="1146"/>
                  </a:lnTo>
                  <a:lnTo>
                    <a:pt x="1421" y="1146"/>
                  </a:lnTo>
                  <a:lnTo>
                    <a:pt x="1421"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7"/>
            <p:cNvSpPr/>
            <p:nvPr/>
          </p:nvSpPr>
          <p:spPr>
            <a:xfrm>
              <a:off x="7244738" y="2949121"/>
              <a:ext cx="187705" cy="187705"/>
            </a:xfrm>
            <a:custGeom>
              <a:rect b="b" l="l" r="r" t="t"/>
              <a:pathLst>
                <a:path extrusionOk="0" h="1994" w="1994">
                  <a:moveTo>
                    <a:pt x="848" y="1"/>
                  </a:moveTo>
                  <a:lnTo>
                    <a:pt x="848" y="848"/>
                  </a:lnTo>
                  <a:lnTo>
                    <a:pt x="1" y="848"/>
                  </a:lnTo>
                  <a:lnTo>
                    <a:pt x="848" y="1146"/>
                  </a:lnTo>
                  <a:lnTo>
                    <a:pt x="848" y="1994"/>
                  </a:lnTo>
                  <a:lnTo>
                    <a:pt x="1146" y="1146"/>
                  </a:lnTo>
                  <a:lnTo>
                    <a:pt x="1994" y="848"/>
                  </a:lnTo>
                  <a:lnTo>
                    <a:pt x="1146" y="848"/>
                  </a:lnTo>
                  <a:lnTo>
                    <a:pt x="84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7"/>
            <p:cNvSpPr/>
            <p:nvPr/>
          </p:nvSpPr>
          <p:spPr>
            <a:xfrm>
              <a:off x="7378504" y="2274086"/>
              <a:ext cx="28052" cy="28146"/>
            </a:xfrm>
            <a:custGeom>
              <a:rect b="b" l="l" r="r" t="t"/>
              <a:pathLst>
                <a:path extrusionOk="0" h="299" w="298">
                  <a:moveTo>
                    <a:pt x="0" y="0"/>
                  </a:moveTo>
                  <a:lnTo>
                    <a:pt x="298" y="298"/>
                  </a:lnTo>
                  <a:lnTo>
                    <a:pt x="298"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7"/>
            <p:cNvSpPr/>
            <p:nvPr/>
          </p:nvSpPr>
          <p:spPr>
            <a:xfrm>
              <a:off x="8053545" y="2140321"/>
              <a:ext cx="54033" cy="54033"/>
            </a:xfrm>
            <a:custGeom>
              <a:rect b="b" l="l" r="r" t="t"/>
              <a:pathLst>
                <a:path extrusionOk="0" h="574" w="574">
                  <a:moveTo>
                    <a:pt x="275" y="1"/>
                  </a:moveTo>
                  <a:lnTo>
                    <a:pt x="0" y="276"/>
                  </a:lnTo>
                  <a:lnTo>
                    <a:pt x="275" y="574"/>
                  </a:lnTo>
                  <a:lnTo>
                    <a:pt x="573" y="276"/>
                  </a:lnTo>
                  <a:lnTo>
                    <a:pt x="275"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7"/>
            <p:cNvSpPr/>
            <p:nvPr/>
          </p:nvSpPr>
          <p:spPr>
            <a:xfrm>
              <a:off x="7701951" y="2302138"/>
              <a:ext cx="54033" cy="53939"/>
            </a:xfrm>
            <a:custGeom>
              <a:rect b="b" l="l" r="r" t="t"/>
              <a:pathLst>
                <a:path extrusionOk="0" h="573" w="574">
                  <a:moveTo>
                    <a:pt x="299" y="0"/>
                  </a:moveTo>
                  <a:lnTo>
                    <a:pt x="1" y="275"/>
                  </a:lnTo>
                  <a:lnTo>
                    <a:pt x="299" y="573"/>
                  </a:lnTo>
                  <a:lnTo>
                    <a:pt x="574" y="275"/>
                  </a:lnTo>
                  <a:lnTo>
                    <a:pt x="299"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7"/>
            <p:cNvSpPr/>
            <p:nvPr/>
          </p:nvSpPr>
          <p:spPr>
            <a:xfrm>
              <a:off x="8187216" y="2435808"/>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7"/>
            <p:cNvSpPr/>
            <p:nvPr/>
          </p:nvSpPr>
          <p:spPr>
            <a:xfrm>
              <a:off x="7917614" y="1950547"/>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7"/>
            <p:cNvSpPr/>
            <p:nvPr/>
          </p:nvSpPr>
          <p:spPr>
            <a:xfrm>
              <a:off x="7054963" y="2949121"/>
              <a:ext cx="54033" cy="54033"/>
            </a:xfrm>
            <a:custGeom>
              <a:rect b="b" l="l" r="r" t="t"/>
              <a:pathLst>
                <a:path extrusionOk="0" h="574" w="574">
                  <a:moveTo>
                    <a:pt x="298" y="1"/>
                  </a:moveTo>
                  <a:lnTo>
                    <a:pt x="0" y="275"/>
                  </a:lnTo>
                  <a:lnTo>
                    <a:pt x="298" y="573"/>
                  </a:lnTo>
                  <a:lnTo>
                    <a:pt x="573" y="275"/>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7"/>
            <p:cNvSpPr/>
            <p:nvPr/>
          </p:nvSpPr>
          <p:spPr>
            <a:xfrm>
              <a:off x="7622219" y="1842763"/>
              <a:ext cx="53939" cy="53939"/>
            </a:xfrm>
            <a:custGeom>
              <a:rect b="b" l="l" r="r" t="t"/>
              <a:pathLst>
                <a:path extrusionOk="0" h="573" w="573">
                  <a:moveTo>
                    <a:pt x="275" y="0"/>
                  </a:moveTo>
                  <a:lnTo>
                    <a:pt x="0" y="298"/>
                  </a:lnTo>
                  <a:lnTo>
                    <a:pt x="275" y="573"/>
                  </a:lnTo>
                  <a:lnTo>
                    <a:pt x="573" y="298"/>
                  </a:lnTo>
                  <a:lnTo>
                    <a:pt x="275"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7"/>
            <p:cNvSpPr/>
            <p:nvPr/>
          </p:nvSpPr>
          <p:spPr>
            <a:xfrm>
              <a:off x="7945666" y="3190669"/>
              <a:ext cx="54033" cy="54033"/>
            </a:xfrm>
            <a:custGeom>
              <a:rect b="b" l="l" r="r" t="t"/>
              <a:pathLst>
                <a:path extrusionOk="0" h="574" w="574">
                  <a:moveTo>
                    <a:pt x="276" y="1"/>
                  </a:moveTo>
                  <a:lnTo>
                    <a:pt x="1" y="298"/>
                  </a:lnTo>
                  <a:lnTo>
                    <a:pt x="276" y="573"/>
                  </a:lnTo>
                  <a:lnTo>
                    <a:pt x="574" y="298"/>
                  </a:lnTo>
                  <a:lnTo>
                    <a:pt x="276"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7"/>
            <p:cNvSpPr/>
            <p:nvPr/>
          </p:nvSpPr>
          <p:spPr>
            <a:xfrm>
              <a:off x="7594167" y="3190669"/>
              <a:ext cx="28146" cy="54033"/>
            </a:xfrm>
            <a:custGeom>
              <a:rect b="b" l="l" r="r" t="t"/>
              <a:pathLst>
                <a:path extrusionOk="0" h="574" w="299">
                  <a:moveTo>
                    <a:pt x="298" y="1"/>
                  </a:moveTo>
                  <a:lnTo>
                    <a:pt x="0" y="298"/>
                  </a:lnTo>
                  <a:lnTo>
                    <a:pt x="298" y="573"/>
                  </a:lnTo>
                  <a:lnTo>
                    <a:pt x="298" y="298"/>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7"/>
            <p:cNvSpPr/>
            <p:nvPr/>
          </p:nvSpPr>
          <p:spPr>
            <a:xfrm>
              <a:off x="7001024" y="2194260"/>
              <a:ext cx="54033" cy="54033"/>
            </a:xfrm>
            <a:custGeom>
              <a:rect b="b" l="l" r="r" t="t"/>
              <a:pathLst>
                <a:path extrusionOk="0" h="574" w="574">
                  <a:moveTo>
                    <a:pt x="298" y="1"/>
                  </a:moveTo>
                  <a:lnTo>
                    <a:pt x="1" y="276"/>
                  </a:lnTo>
                  <a:lnTo>
                    <a:pt x="298" y="573"/>
                  </a:lnTo>
                  <a:lnTo>
                    <a:pt x="573" y="276"/>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7"/>
            <p:cNvSpPr/>
            <p:nvPr/>
          </p:nvSpPr>
          <p:spPr>
            <a:xfrm>
              <a:off x="7054963" y="2517799"/>
              <a:ext cx="215757" cy="215757"/>
            </a:xfrm>
            <a:custGeom>
              <a:rect b="b" l="l" r="r" t="t"/>
              <a:pathLst>
                <a:path extrusionOk="0" h="2292" w="2292">
                  <a:moveTo>
                    <a:pt x="1146" y="0"/>
                  </a:moveTo>
                  <a:cubicBezTo>
                    <a:pt x="573" y="0"/>
                    <a:pt x="0" y="573"/>
                    <a:pt x="0" y="1146"/>
                  </a:cubicBezTo>
                  <a:cubicBezTo>
                    <a:pt x="0" y="1719"/>
                    <a:pt x="573" y="2291"/>
                    <a:pt x="1146" y="2291"/>
                  </a:cubicBezTo>
                  <a:cubicBezTo>
                    <a:pt x="1719" y="2291"/>
                    <a:pt x="2292" y="1719"/>
                    <a:pt x="2292" y="1146"/>
                  </a:cubicBezTo>
                  <a:cubicBezTo>
                    <a:pt x="2292" y="573"/>
                    <a:pt x="1719" y="0"/>
                    <a:pt x="1146"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7"/>
            <p:cNvSpPr/>
            <p:nvPr/>
          </p:nvSpPr>
          <p:spPr>
            <a:xfrm>
              <a:off x="7054963" y="2517799"/>
              <a:ext cx="161818" cy="215757"/>
            </a:xfrm>
            <a:custGeom>
              <a:rect b="b" l="l" r="r" t="t"/>
              <a:pathLst>
                <a:path extrusionOk="0" h="2292" w="1719">
                  <a:moveTo>
                    <a:pt x="1719" y="0"/>
                  </a:moveTo>
                  <a:cubicBezTo>
                    <a:pt x="1146" y="0"/>
                    <a:pt x="871" y="0"/>
                    <a:pt x="298" y="275"/>
                  </a:cubicBezTo>
                  <a:cubicBezTo>
                    <a:pt x="0" y="848"/>
                    <a:pt x="0" y="1421"/>
                    <a:pt x="298" y="1994"/>
                  </a:cubicBezTo>
                  <a:cubicBezTo>
                    <a:pt x="871" y="2291"/>
                    <a:pt x="1146" y="2291"/>
                    <a:pt x="1719" y="2291"/>
                  </a:cubicBezTo>
                  <a:cubicBezTo>
                    <a:pt x="1444" y="1994"/>
                    <a:pt x="1444" y="1994"/>
                    <a:pt x="1146" y="1994"/>
                  </a:cubicBezTo>
                  <a:cubicBezTo>
                    <a:pt x="871" y="1421"/>
                    <a:pt x="871" y="848"/>
                    <a:pt x="1146" y="275"/>
                  </a:cubicBezTo>
                  <a:cubicBezTo>
                    <a:pt x="1444" y="275"/>
                    <a:pt x="1444" y="275"/>
                    <a:pt x="171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7"/>
            <p:cNvSpPr/>
            <p:nvPr/>
          </p:nvSpPr>
          <p:spPr>
            <a:xfrm>
              <a:off x="7298678" y="2302138"/>
              <a:ext cx="619032" cy="647084"/>
            </a:xfrm>
            <a:custGeom>
              <a:rect b="b" l="l" r="r" t="t"/>
              <a:pathLst>
                <a:path extrusionOk="0" h="6874" w="6576">
                  <a:moveTo>
                    <a:pt x="3437" y="0"/>
                  </a:moveTo>
                  <a:lnTo>
                    <a:pt x="3139" y="275"/>
                  </a:lnTo>
                  <a:cubicBezTo>
                    <a:pt x="3139" y="573"/>
                    <a:pt x="2566" y="573"/>
                    <a:pt x="2566" y="573"/>
                  </a:cubicBezTo>
                  <a:lnTo>
                    <a:pt x="1994" y="275"/>
                  </a:lnTo>
                  <a:lnTo>
                    <a:pt x="1994" y="573"/>
                  </a:lnTo>
                  <a:cubicBezTo>
                    <a:pt x="1994" y="848"/>
                    <a:pt x="1719" y="1146"/>
                    <a:pt x="1421" y="1146"/>
                  </a:cubicBezTo>
                  <a:lnTo>
                    <a:pt x="848" y="1146"/>
                  </a:lnTo>
                  <a:lnTo>
                    <a:pt x="848" y="1421"/>
                  </a:lnTo>
                  <a:cubicBezTo>
                    <a:pt x="1146" y="1719"/>
                    <a:pt x="848" y="2291"/>
                    <a:pt x="573" y="2291"/>
                  </a:cubicBezTo>
                  <a:lnTo>
                    <a:pt x="275" y="2566"/>
                  </a:lnTo>
                  <a:lnTo>
                    <a:pt x="275" y="2864"/>
                  </a:lnTo>
                  <a:cubicBezTo>
                    <a:pt x="573" y="3139"/>
                    <a:pt x="573" y="3437"/>
                    <a:pt x="275" y="3712"/>
                  </a:cubicBezTo>
                  <a:lnTo>
                    <a:pt x="0" y="4010"/>
                  </a:lnTo>
                  <a:lnTo>
                    <a:pt x="275" y="4010"/>
                  </a:lnTo>
                  <a:cubicBezTo>
                    <a:pt x="573" y="4285"/>
                    <a:pt x="848" y="4582"/>
                    <a:pt x="573" y="4857"/>
                  </a:cubicBezTo>
                  <a:lnTo>
                    <a:pt x="573" y="5155"/>
                  </a:lnTo>
                  <a:lnTo>
                    <a:pt x="848" y="5430"/>
                  </a:lnTo>
                  <a:cubicBezTo>
                    <a:pt x="1146" y="5430"/>
                    <a:pt x="1421" y="5728"/>
                    <a:pt x="1421" y="6003"/>
                  </a:cubicBezTo>
                  <a:lnTo>
                    <a:pt x="1421" y="6301"/>
                  </a:lnTo>
                  <a:lnTo>
                    <a:pt x="1719" y="6301"/>
                  </a:lnTo>
                  <a:cubicBezTo>
                    <a:pt x="1994" y="6301"/>
                    <a:pt x="2566" y="6301"/>
                    <a:pt x="2566" y="6576"/>
                  </a:cubicBezTo>
                  <a:lnTo>
                    <a:pt x="2864" y="6874"/>
                  </a:lnTo>
                  <a:lnTo>
                    <a:pt x="3139" y="6576"/>
                  </a:lnTo>
                  <a:lnTo>
                    <a:pt x="4010" y="6576"/>
                  </a:lnTo>
                  <a:lnTo>
                    <a:pt x="4285" y="6874"/>
                  </a:lnTo>
                  <a:lnTo>
                    <a:pt x="4285" y="6576"/>
                  </a:lnTo>
                  <a:cubicBezTo>
                    <a:pt x="4583" y="6301"/>
                    <a:pt x="4858" y="6301"/>
                    <a:pt x="5155" y="6301"/>
                  </a:cubicBezTo>
                  <a:lnTo>
                    <a:pt x="5430" y="6301"/>
                  </a:lnTo>
                  <a:lnTo>
                    <a:pt x="5430" y="6003"/>
                  </a:lnTo>
                  <a:cubicBezTo>
                    <a:pt x="5430" y="5728"/>
                    <a:pt x="5728" y="5430"/>
                    <a:pt x="6003" y="5430"/>
                  </a:cubicBezTo>
                  <a:lnTo>
                    <a:pt x="6576" y="5155"/>
                  </a:lnTo>
                  <a:lnTo>
                    <a:pt x="6301" y="4857"/>
                  </a:lnTo>
                  <a:cubicBezTo>
                    <a:pt x="6301" y="4582"/>
                    <a:pt x="6301" y="4285"/>
                    <a:pt x="6576" y="4285"/>
                  </a:cubicBezTo>
                  <a:lnTo>
                    <a:pt x="6576" y="2566"/>
                  </a:lnTo>
                  <a:lnTo>
                    <a:pt x="6301" y="2291"/>
                  </a:lnTo>
                  <a:cubicBezTo>
                    <a:pt x="6003" y="2291"/>
                    <a:pt x="6003" y="1719"/>
                    <a:pt x="6003" y="1421"/>
                  </a:cubicBezTo>
                  <a:lnTo>
                    <a:pt x="6003" y="1146"/>
                  </a:lnTo>
                  <a:lnTo>
                    <a:pt x="5728" y="1146"/>
                  </a:lnTo>
                  <a:cubicBezTo>
                    <a:pt x="5430" y="1146"/>
                    <a:pt x="5155" y="848"/>
                    <a:pt x="4858" y="573"/>
                  </a:cubicBezTo>
                  <a:lnTo>
                    <a:pt x="4858" y="275"/>
                  </a:lnTo>
                  <a:lnTo>
                    <a:pt x="4583" y="573"/>
                  </a:lnTo>
                  <a:cubicBezTo>
                    <a:pt x="4285" y="573"/>
                    <a:pt x="4010" y="573"/>
                    <a:pt x="3712" y="275"/>
                  </a:cubicBezTo>
                  <a:lnTo>
                    <a:pt x="3437" y="0"/>
                  </a:ln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7"/>
            <p:cNvSpPr/>
            <p:nvPr/>
          </p:nvSpPr>
          <p:spPr>
            <a:xfrm>
              <a:off x="7891727" y="2489747"/>
              <a:ext cx="241739" cy="243810"/>
            </a:xfrm>
            <a:custGeom>
              <a:rect b="b" l="l" r="r" t="t"/>
              <a:pathLst>
                <a:path extrusionOk="0" h="2590" w="2568">
                  <a:moveTo>
                    <a:pt x="1147" y="0"/>
                  </a:moveTo>
                  <a:cubicBezTo>
                    <a:pt x="574" y="0"/>
                    <a:pt x="1" y="573"/>
                    <a:pt x="1" y="1444"/>
                  </a:cubicBezTo>
                  <a:cubicBezTo>
                    <a:pt x="1" y="2017"/>
                    <a:pt x="574" y="2589"/>
                    <a:pt x="1147" y="2589"/>
                  </a:cubicBezTo>
                  <a:cubicBezTo>
                    <a:pt x="1994" y="2589"/>
                    <a:pt x="2567" y="2017"/>
                    <a:pt x="2567" y="1444"/>
                  </a:cubicBezTo>
                  <a:cubicBezTo>
                    <a:pt x="2567" y="573"/>
                    <a:pt x="1994" y="0"/>
                    <a:pt x="1147"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7"/>
            <p:cNvSpPr/>
            <p:nvPr/>
          </p:nvSpPr>
          <p:spPr>
            <a:xfrm>
              <a:off x="7971553" y="2489747"/>
              <a:ext cx="161912" cy="243810"/>
            </a:xfrm>
            <a:custGeom>
              <a:rect b="b" l="l" r="r" t="t"/>
              <a:pathLst>
                <a:path extrusionOk="0" h="2590" w="1720">
                  <a:moveTo>
                    <a:pt x="299" y="0"/>
                  </a:moveTo>
                  <a:lnTo>
                    <a:pt x="1" y="298"/>
                  </a:lnTo>
                  <a:cubicBezTo>
                    <a:pt x="573" y="298"/>
                    <a:pt x="1146" y="871"/>
                    <a:pt x="1146" y="1444"/>
                  </a:cubicBezTo>
                  <a:cubicBezTo>
                    <a:pt x="1146" y="2017"/>
                    <a:pt x="573" y="2589"/>
                    <a:pt x="1" y="2589"/>
                  </a:cubicBezTo>
                  <a:lnTo>
                    <a:pt x="299" y="2589"/>
                  </a:lnTo>
                  <a:cubicBezTo>
                    <a:pt x="1146" y="2589"/>
                    <a:pt x="1719" y="2017"/>
                    <a:pt x="1719" y="1444"/>
                  </a:cubicBezTo>
                  <a:cubicBezTo>
                    <a:pt x="1719" y="573"/>
                    <a:pt x="1146" y="0"/>
                    <a:pt x="29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7"/>
            <p:cNvSpPr/>
            <p:nvPr/>
          </p:nvSpPr>
          <p:spPr>
            <a:xfrm>
              <a:off x="8133371"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7"/>
            <p:cNvSpPr/>
            <p:nvPr/>
          </p:nvSpPr>
          <p:spPr>
            <a:xfrm>
              <a:off x="8187216" y="2571738"/>
              <a:ext cx="54033" cy="107879"/>
            </a:xfrm>
            <a:custGeom>
              <a:rect b="b" l="l" r="r" t="t"/>
              <a:pathLst>
                <a:path extrusionOk="0" h="1146" w="574">
                  <a:moveTo>
                    <a:pt x="1" y="0"/>
                  </a:moveTo>
                  <a:cubicBezTo>
                    <a:pt x="1" y="0"/>
                    <a:pt x="299" y="275"/>
                    <a:pt x="299" y="573"/>
                  </a:cubicBezTo>
                  <a:cubicBezTo>
                    <a:pt x="299" y="848"/>
                    <a:pt x="1" y="1146"/>
                    <a:pt x="1" y="1146"/>
                  </a:cubicBezTo>
                  <a:cubicBezTo>
                    <a:pt x="299" y="1146"/>
                    <a:pt x="574" y="848"/>
                    <a:pt x="574" y="573"/>
                  </a:cubicBezTo>
                  <a:cubicBezTo>
                    <a:pt x="574" y="275"/>
                    <a:pt x="299" y="0"/>
                    <a:pt x="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7"/>
            <p:cNvSpPr/>
            <p:nvPr/>
          </p:nvSpPr>
          <p:spPr>
            <a:xfrm>
              <a:off x="6893239"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7"/>
            <p:cNvSpPr/>
            <p:nvPr/>
          </p:nvSpPr>
          <p:spPr>
            <a:xfrm>
              <a:off x="6893239" y="2571738"/>
              <a:ext cx="81992" cy="107879"/>
            </a:xfrm>
            <a:custGeom>
              <a:rect b="b" l="l" r="r" t="t"/>
              <a:pathLst>
                <a:path extrusionOk="0" h="1146" w="871">
                  <a:moveTo>
                    <a:pt x="573" y="0"/>
                  </a:moveTo>
                  <a:cubicBezTo>
                    <a:pt x="298" y="0"/>
                    <a:pt x="0" y="275"/>
                    <a:pt x="0" y="573"/>
                  </a:cubicBezTo>
                  <a:cubicBezTo>
                    <a:pt x="0" y="848"/>
                    <a:pt x="298" y="1146"/>
                    <a:pt x="573" y="1146"/>
                  </a:cubicBezTo>
                  <a:lnTo>
                    <a:pt x="871" y="1146"/>
                  </a:lnTo>
                  <a:cubicBezTo>
                    <a:pt x="573" y="1146"/>
                    <a:pt x="298" y="848"/>
                    <a:pt x="298" y="573"/>
                  </a:cubicBezTo>
                  <a:cubicBezTo>
                    <a:pt x="298" y="275"/>
                    <a:pt x="573" y="0"/>
                    <a:pt x="87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7"/>
            <p:cNvSpPr/>
            <p:nvPr/>
          </p:nvSpPr>
          <p:spPr>
            <a:xfrm>
              <a:off x="8269207" y="2597624"/>
              <a:ext cx="79921" cy="53939"/>
            </a:xfrm>
            <a:custGeom>
              <a:rect b="b" l="l" r="r" t="t"/>
              <a:pathLst>
                <a:path extrusionOk="0" h="573" w="849">
                  <a:moveTo>
                    <a:pt x="573" y="0"/>
                  </a:moveTo>
                  <a:cubicBezTo>
                    <a:pt x="275" y="0"/>
                    <a:pt x="0" y="0"/>
                    <a:pt x="0" y="298"/>
                  </a:cubicBezTo>
                  <a:cubicBezTo>
                    <a:pt x="0" y="573"/>
                    <a:pt x="275" y="573"/>
                    <a:pt x="573" y="573"/>
                  </a:cubicBezTo>
                  <a:cubicBezTo>
                    <a:pt x="573" y="573"/>
                    <a:pt x="848" y="573"/>
                    <a:pt x="848" y="298"/>
                  </a:cubicBezTo>
                  <a:cubicBezTo>
                    <a:pt x="848" y="0"/>
                    <a:pt x="573" y="0"/>
                    <a:pt x="573"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7"/>
            <p:cNvSpPr/>
            <p:nvPr/>
          </p:nvSpPr>
          <p:spPr>
            <a:xfrm>
              <a:off x="8295094" y="2597624"/>
              <a:ext cx="54033" cy="53939"/>
            </a:xfrm>
            <a:custGeom>
              <a:rect b="b" l="l" r="r" t="t"/>
              <a:pathLst>
                <a:path extrusionOk="0" h="573" w="574">
                  <a:moveTo>
                    <a:pt x="0" y="0"/>
                  </a:moveTo>
                  <a:cubicBezTo>
                    <a:pt x="298" y="0"/>
                    <a:pt x="298" y="0"/>
                    <a:pt x="298" y="298"/>
                  </a:cubicBezTo>
                  <a:cubicBezTo>
                    <a:pt x="298" y="573"/>
                    <a:pt x="298" y="573"/>
                    <a:pt x="0" y="573"/>
                  </a:cubicBezTo>
                  <a:lnTo>
                    <a:pt x="298" y="573"/>
                  </a:lnTo>
                  <a:cubicBezTo>
                    <a:pt x="298" y="573"/>
                    <a:pt x="573" y="573"/>
                    <a:pt x="573" y="298"/>
                  </a:cubicBezTo>
                  <a:cubicBezTo>
                    <a:pt x="573" y="0"/>
                    <a:pt x="298" y="0"/>
                    <a:pt x="298"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7"/>
            <p:cNvSpPr/>
            <p:nvPr/>
          </p:nvSpPr>
          <p:spPr>
            <a:xfrm>
              <a:off x="7406462" y="2409921"/>
              <a:ext cx="457402" cy="457308"/>
            </a:xfrm>
            <a:custGeom>
              <a:rect b="b" l="l" r="r" t="t"/>
              <a:pathLst>
                <a:path extrusionOk="0" h="4858" w="4859">
                  <a:moveTo>
                    <a:pt x="2292" y="1"/>
                  </a:moveTo>
                  <a:cubicBezTo>
                    <a:pt x="1147" y="1"/>
                    <a:pt x="1" y="1146"/>
                    <a:pt x="1" y="2292"/>
                  </a:cubicBezTo>
                  <a:cubicBezTo>
                    <a:pt x="1" y="3712"/>
                    <a:pt x="1147" y="4858"/>
                    <a:pt x="2292" y="4858"/>
                  </a:cubicBezTo>
                  <a:cubicBezTo>
                    <a:pt x="3713" y="4858"/>
                    <a:pt x="4858" y="3712"/>
                    <a:pt x="4858" y="2292"/>
                  </a:cubicBezTo>
                  <a:cubicBezTo>
                    <a:pt x="4858" y="1146"/>
                    <a:pt x="3713" y="1"/>
                    <a:pt x="2292" y="1"/>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7"/>
            <p:cNvSpPr/>
            <p:nvPr/>
          </p:nvSpPr>
          <p:spPr>
            <a:xfrm>
              <a:off x="7460401" y="2409921"/>
              <a:ext cx="349523" cy="349523"/>
            </a:xfrm>
            <a:custGeom>
              <a:rect b="b" l="l" r="r" t="t"/>
              <a:pathLst>
                <a:path extrusionOk="0" h="3713" w="3713">
                  <a:moveTo>
                    <a:pt x="1719" y="1"/>
                  </a:moveTo>
                  <a:cubicBezTo>
                    <a:pt x="574" y="1"/>
                    <a:pt x="1" y="848"/>
                    <a:pt x="1" y="1994"/>
                  </a:cubicBezTo>
                  <a:cubicBezTo>
                    <a:pt x="1" y="2865"/>
                    <a:pt x="574" y="3712"/>
                    <a:pt x="1719" y="3712"/>
                  </a:cubicBezTo>
                  <a:cubicBezTo>
                    <a:pt x="2865" y="3712"/>
                    <a:pt x="3712" y="2865"/>
                    <a:pt x="3712" y="1994"/>
                  </a:cubicBezTo>
                  <a:cubicBezTo>
                    <a:pt x="3712" y="848"/>
                    <a:pt x="2865" y="1"/>
                    <a:pt x="1719" y="1"/>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7"/>
            <p:cNvSpPr/>
            <p:nvPr/>
          </p:nvSpPr>
          <p:spPr>
            <a:xfrm>
              <a:off x="7029076" y="2489747"/>
              <a:ext cx="269697" cy="269697"/>
            </a:xfrm>
            <a:custGeom>
              <a:rect b="b" l="l" r="r" t="t"/>
              <a:pathLst>
                <a:path extrusionOk="0" h="2865" w="2865">
                  <a:moveTo>
                    <a:pt x="2567" y="0"/>
                  </a:moveTo>
                  <a:cubicBezTo>
                    <a:pt x="2567" y="0"/>
                    <a:pt x="2292" y="0"/>
                    <a:pt x="1719" y="298"/>
                  </a:cubicBezTo>
                  <a:lnTo>
                    <a:pt x="2567" y="298"/>
                  </a:lnTo>
                  <a:cubicBezTo>
                    <a:pt x="2567" y="298"/>
                    <a:pt x="2567" y="573"/>
                    <a:pt x="2292" y="871"/>
                  </a:cubicBezTo>
                  <a:cubicBezTo>
                    <a:pt x="2292" y="1146"/>
                    <a:pt x="1994" y="1444"/>
                    <a:pt x="1719" y="1719"/>
                  </a:cubicBezTo>
                  <a:cubicBezTo>
                    <a:pt x="1421" y="2017"/>
                    <a:pt x="1146" y="2017"/>
                    <a:pt x="848" y="2292"/>
                  </a:cubicBezTo>
                  <a:cubicBezTo>
                    <a:pt x="573" y="2589"/>
                    <a:pt x="275" y="2589"/>
                    <a:pt x="275" y="2589"/>
                  </a:cubicBezTo>
                  <a:cubicBezTo>
                    <a:pt x="275" y="2292"/>
                    <a:pt x="275" y="2292"/>
                    <a:pt x="573" y="2017"/>
                  </a:cubicBezTo>
                  <a:cubicBezTo>
                    <a:pt x="275" y="1719"/>
                    <a:pt x="275" y="1719"/>
                    <a:pt x="275" y="1444"/>
                  </a:cubicBezTo>
                  <a:lnTo>
                    <a:pt x="275" y="1719"/>
                  </a:lnTo>
                  <a:cubicBezTo>
                    <a:pt x="0" y="2017"/>
                    <a:pt x="0" y="2589"/>
                    <a:pt x="0" y="2589"/>
                  </a:cubicBezTo>
                  <a:cubicBezTo>
                    <a:pt x="275" y="2589"/>
                    <a:pt x="275" y="2864"/>
                    <a:pt x="275" y="2864"/>
                  </a:cubicBezTo>
                  <a:cubicBezTo>
                    <a:pt x="573" y="2864"/>
                    <a:pt x="848" y="2589"/>
                    <a:pt x="1146" y="2589"/>
                  </a:cubicBezTo>
                  <a:lnTo>
                    <a:pt x="1994" y="1719"/>
                  </a:lnTo>
                  <a:cubicBezTo>
                    <a:pt x="2292" y="1719"/>
                    <a:pt x="2292" y="1444"/>
                    <a:pt x="2567" y="1146"/>
                  </a:cubicBezTo>
                  <a:cubicBezTo>
                    <a:pt x="2864" y="573"/>
                    <a:pt x="2864" y="298"/>
                    <a:pt x="2567"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7"/>
            <p:cNvSpPr/>
            <p:nvPr/>
          </p:nvSpPr>
          <p:spPr>
            <a:xfrm>
              <a:off x="7594167" y="2435808"/>
              <a:ext cx="323542" cy="297749"/>
            </a:xfrm>
            <a:custGeom>
              <a:rect b="b" l="l" r="r" t="t"/>
              <a:pathLst>
                <a:path extrusionOk="0" h="3163" w="3437">
                  <a:moveTo>
                    <a:pt x="1719" y="1"/>
                  </a:moveTo>
                  <a:cubicBezTo>
                    <a:pt x="871" y="1"/>
                    <a:pt x="0" y="573"/>
                    <a:pt x="0" y="1719"/>
                  </a:cubicBezTo>
                  <a:cubicBezTo>
                    <a:pt x="0" y="2590"/>
                    <a:pt x="871" y="3162"/>
                    <a:pt x="1719" y="3162"/>
                  </a:cubicBezTo>
                  <a:lnTo>
                    <a:pt x="2016" y="3162"/>
                  </a:lnTo>
                  <a:cubicBezTo>
                    <a:pt x="2864" y="3162"/>
                    <a:pt x="3437" y="2590"/>
                    <a:pt x="3437" y="1719"/>
                  </a:cubicBezTo>
                  <a:cubicBezTo>
                    <a:pt x="3437" y="871"/>
                    <a:pt x="2864" y="1"/>
                    <a:pt x="2016" y="1"/>
                  </a:cubicBezTo>
                  <a:close/>
                </a:path>
              </a:pathLst>
            </a:custGeom>
            <a:solidFill>
              <a:schemeClr val="l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7"/>
            <p:cNvSpPr/>
            <p:nvPr/>
          </p:nvSpPr>
          <p:spPr>
            <a:xfrm>
              <a:off x="7648106" y="2435808"/>
              <a:ext cx="269603" cy="297749"/>
            </a:xfrm>
            <a:custGeom>
              <a:rect b="b" l="l" r="r" t="t"/>
              <a:pathLst>
                <a:path extrusionOk="0" h="3163" w="2864">
                  <a:moveTo>
                    <a:pt x="1443" y="1"/>
                  </a:moveTo>
                  <a:cubicBezTo>
                    <a:pt x="573" y="1"/>
                    <a:pt x="0" y="871"/>
                    <a:pt x="0" y="1719"/>
                  </a:cubicBezTo>
                  <a:cubicBezTo>
                    <a:pt x="0" y="2590"/>
                    <a:pt x="573" y="3162"/>
                    <a:pt x="1443" y="3162"/>
                  </a:cubicBezTo>
                  <a:cubicBezTo>
                    <a:pt x="2291" y="3162"/>
                    <a:pt x="2864" y="2590"/>
                    <a:pt x="2864" y="1719"/>
                  </a:cubicBezTo>
                  <a:cubicBezTo>
                    <a:pt x="2864" y="871"/>
                    <a:pt x="2291" y="1"/>
                    <a:pt x="1443" y="1"/>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4" name="Shape 6024"/>
        <p:cNvGrpSpPr/>
        <p:nvPr/>
      </p:nvGrpSpPr>
      <p:grpSpPr>
        <a:xfrm>
          <a:off x="0" y="0"/>
          <a:ext cx="0" cy="0"/>
          <a:chOff x="0" y="0"/>
          <a:chExt cx="0" cy="0"/>
        </a:xfrm>
      </p:grpSpPr>
      <p:sp>
        <p:nvSpPr>
          <p:cNvPr id="6025" name="Google Shape;6025;p38"/>
          <p:cNvSpPr txBox="1"/>
          <p:nvPr>
            <p:ph type="title"/>
          </p:nvPr>
        </p:nvSpPr>
        <p:spPr>
          <a:xfrm>
            <a:off x="704500" y="24887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ROCKSTAR </a:t>
            </a:r>
            <a:r>
              <a:rPr lang="en"/>
              <a:t>METHODOLOGY</a:t>
            </a:r>
            <a:endParaRPr/>
          </a:p>
        </p:txBody>
      </p:sp>
      <p:sp>
        <p:nvSpPr>
          <p:cNvPr id="6026" name="Google Shape;6026;p38"/>
          <p:cNvSpPr txBox="1"/>
          <p:nvPr/>
        </p:nvSpPr>
        <p:spPr>
          <a:xfrm>
            <a:off x="6276625" y="1577343"/>
            <a:ext cx="1619700" cy="356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300">
                <a:solidFill>
                  <a:schemeClr val="lt1"/>
                </a:solidFill>
                <a:latin typeface="Dosis"/>
                <a:ea typeface="Dosis"/>
                <a:cs typeface="Dosis"/>
                <a:sym typeface="Dosis"/>
              </a:rPr>
              <a:t>EFFICIENT PARALLEL</a:t>
            </a:r>
            <a:endParaRPr sz="1300">
              <a:solidFill>
                <a:schemeClr val="lt1"/>
              </a:solidFill>
              <a:latin typeface="Dosis"/>
              <a:ea typeface="Dosis"/>
              <a:cs typeface="Dosis"/>
              <a:sym typeface="Dosis"/>
            </a:endParaRPr>
          </a:p>
        </p:txBody>
      </p:sp>
      <p:sp>
        <p:nvSpPr>
          <p:cNvPr id="6027" name="Google Shape;6027;p38"/>
          <p:cNvSpPr txBox="1"/>
          <p:nvPr/>
        </p:nvSpPr>
        <p:spPr>
          <a:xfrm>
            <a:off x="6166775" y="2010206"/>
            <a:ext cx="2066100" cy="515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UP TO 10^5 CPUs</a:t>
            </a:r>
            <a:endParaRPr>
              <a:solidFill>
                <a:schemeClr val="dk1"/>
              </a:solidFill>
              <a:latin typeface="Nunito"/>
              <a:ea typeface="Nunito"/>
              <a:cs typeface="Nunito"/>
              <a:sym typeface="Nunito"/>
            </a:endParaRPr>
          </a:p>
        </p:txBody>
      </p:sp>
      <p:sp>
        <p:nvSpPr>
          <p:cNvPr id="6028" name="Google Shape;6028;p38"/>
          <p:cNvSpPr txBox="1"/>
          <p:nvPr/>
        </p:nvSpPr>
        <p:spPr>
          <a:xfrm>
            <a:off x="1230450" y="1577343"/>
            <a:ext cx="1619700" cy="35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800">
                <a:solidFill>
                  <a:schemeClr val="dk1"/>
                </a:solidFill>
                <a:latin typeface="Dosis"/>
                <a:ea typeface="Dosis"/>
                <a:cs typeface="Dosis"/>
                <a:sym typeface="Dosis"/>
              </a:rPr>
              <a:t>FOF algorithm</a:t>
            </a:r>
            <a:endParaRPr sz="1800">
              <a:solidFill>
                <a:schemeClr val="dk1"/>
              </a:solidFill>
              <a:latin typeface="Dosis"/>
              <a:ea typeface="Dosis"/>
              <a:cs typeface="Dosis"/>
              <a:sym typeface="Dosis"/>
            </a:endParaRPr>
          </a:p>
        </p:txBody>
      </p:sp>
      <p:sp>
        <p:nvSpPr>
          <p:cNvPr id="6029" name="Google Shape;6029;p38"/>
          <p:cNvSpPr txBox="1"/>
          <p:nvPr/>
        </p:nvSpPr>
        <p:spPr>
          <a:xfrm>
            <a:off x="1230450" y="3313997"/>
            <a:ext cx="1619700" cy="356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800">
                <a:solidFill>
                  <a:schemeClr val="lt1"/>
                </a:solidFill>
                <a:latin typeface="Dosis"/>
                <a:ea typeface="Dosis"/>
                <a:cs typeface="Dosis"/>
                <a:sym typeface="Dosis"/>
              </a:rPr>
              <a:t>7 DIMENSIONS</a:t>
            </a:r>
            <a:endParaRPr sz="1800">
              <a:solidFill>
                <a:schemeClr val="lt1"/>
              </a:solidFill>
              <a:latin typeface="Dosis"/>
              <a:ea typeface="Dosis"/>
              <a:cs typeface="Dosis"/>
              <a:sym typeface="Dosis"/>
            </a:endParaRPr>
          </a:p>
        </p:txBody>
      </p:sp>
      <p:sp>
        <p:nvSpPr>
          <p:cNvPr id="6030" name="Google Shape;6030;p38"/>
          <p:cNvSpPr txBox="1"/>
          <p:nvPr/>
        </p:nvSpPr>
        <p:spPr>
          <a:xfrm>
            <a:off x="1007250" y="2010194"/>
            <a:ext cx="2066100" cy="515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WITH LINKING LENGTH</a:t>
            </a:r>
            <a:endParaRPr>
              <a:solidFill>
                <a:schemeClr val="dk1"/>
              </a:solidFill>
              <a:latin typeface="Nunito"/>
              <a:ea typeface="Nunito"/>
              <a:cs typeface="Nunito"/>
              <a:sym typeface="Nunito"/>
            </a:endParaRPr>
          </a:p>
        </p:txBody>
      </p:sp>
      <p:sp>
        <p:nvSpPr>
          <p:cNvPr id="6031" name="Google Shape;6031;p38"/>
          <p:cNvSpPr txBox="1"/>
          <p:nvPr/>
        </p:nvSpPr>
        <p:spPr>
          <a:xfrm>
            <a:off x="1007250" y="3798748"/>
            <a:ext cx="2066100" cy="923400"/>
          </a:xfrm>
          <a:prstGeom prst="rect">
            <a:avLst/>
          </a:prstGeom>
          <a:solidFill>
            <a:srgbClr val="000000"/>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POSITION, VELOCITY</a:t>
            </a:r>
            <a:endParaRPr sz="1200">
              <a:solidFill>
                <a:schemeClr val="dk1"/>
              </a:solidFill>
              <a:latin typeface="Nunito"/>
              <a:ea typeface="Nunito"/>
              <a:cs typeface="Nunito"/>
              <a:sym typeface="Nunito"/>
            </a:endParaRPr>
          </a:p>
          <a:p>
            <a:pPr indent="-304800" lvl="0" marL="457200" rtl="0" algn="ctr">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TIME</a:t>
            </a:r>
            <a:endParaRPr sz="1200">
              <a:solidFill>
                <a:schemeClr val="dk1"/>
              </a:solidFill>
              <a:latin typeface="Nunito"/>
              <a:ea typeface="Nunito"/>
              <a:cs typeface="Nunito"/>
              <a:sym typeface="Nunito"/>
            </a:endParaRPr>
          </a:p>
          <a:p>
            <a:pPr indent="0" lvl="0" marL="0" rtl="0" algn="ctr">
              <a:spcBef>
                <a:spcPts val="0"/>
              </a:spcBef>
              <a:spcAft>
                <a:spcPts val="0"/>
              </a:spcAft>
              <a:buNone/>
            </a:pPr>
            <a:r>
              <a:rPr lang="en" sz="1200">
                <a:solidFill>
                  <a:schemeClr val="dk1"/>
                </a:solidFill>
                <a:latin typeface="Nunito"/>
                <a:ea typeface="Nunito"/>
                <a:cs typeface="Nunito"/>
                <a:sym typeface="Nunito"/>
              </a:rPr>
              <a:t>=&gt; A</a:t>
            </a:r>
            <a:r>
              <a:rPr lang="en" sz="1200">
                <a:solidFill>
                  <a:schemeClr val="dk1"/>
                </a:solidFill>
                <a:latin typeface="Nunito"/>
                <a:ea typeface="Nunito"/>
                <a:cs typeface="Nunito"/>
                <a:sym typeface="Nunito"/>
              </a:rPr>
              <a:t>CCURACY, PRECISION  UP</a:t>
            </a:r>
            <a:endParaRPr sz="1200">
              <a:solidFill>
                <a:schemeClr val="dk1"/>
              </a:solidFill>
              <a:latin typeface="Nunito"/>
              <a:ea typeface="Nunito"/>
              <a:cs typeface="Nunito"/>
              <a:sym typeface="Nunito"/>
            </a:endParaRPr>
          </a:p>
        </p:txBody>
      </p:sp>
      <p:grpSp>
        <p:nvGrpSpPr>
          <p:cNvPr id="6032" name="Google Shape;6032;p38"/>
          <p:cNvGrpSpPr/>
          <p:nvPr/>
        </p:nvGrpSpPr>
        <p:grpSpPr>
          <a:xfrm>
            <a:off x="3110326" y="1096754"/>
            <a:ext cx="2906127" cy="2905900"/>
            <a:chOff x="3442391" y="1438013"/>
            <a:chExt cx="2267400" cy="2267400"/>
          </a:xfrm>
        </p:grpSpPr>
        <p:sp>
          <p:nvSpPr>
            <p:cNvPr id="6033" name="Google Shape;6033;p38"/>
            <p:cNvSpPr/>
            <p:nvPr/>
          </p:nvSpPr>
          <p:spPr>
            <a:xfrm>
              <a:off x="3442391" y="1438013"/>
              <a:ext cx="2267400" cy="22674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8"/>
            <p:cNvSpPr/>
            <p:nvPr/>
          </p:nvSpPr>
          <p:spPr>
            <a:xfrm>
              <a:off x="3566437" y="1562046"/>
              <a:ext cx="2019600" cy="2019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8"/>
            <p:cNvSpPr/>
            <p:nvPr/>
          </p:nvSpPr>
          <p:spPr>
            <a:xfrm>
              <a:off x="3987913" y="1983543"/>
              <a:ext cx="1176300" cy="1176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8"/>
            <p:cNvSpPr/>
            <p:nvPr/>
          </p:nvSpPr>
          <p:spPr>
            <a:xfrm>
              <a:off x="4060345" y="2049189"/>
              <a:ext cx="1044900" cy="104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7" name="Google Shape;6037;p38"/>
            <p:cNvGrpSpPr/>
            <p:nvPr/>
          </p:nvGrpSpPr>
          <p:grpSpPr>
            <a:xfrm>
              <a:off x="4129201" y="2135556"/>
              <a:ext cx="882252" cy="875301"/>
              <a:chOff x="3766325" y="2154400"/>
              <a:chExt cx="1619703" cy="1606942"/>
            </a:xfrm>
          </p:grpSpPr>
          <p:sp>
            <p:nvSpPr>
              <p:cNvPr id="6038" name="Google Shape;6038;p38"/>
              <p:cNvSpPr/>
              <p:nvPr/>
            </p:nvSpPr>
            <p:spPr>
              <a:xfrm>
                <a:off x="3766325" y="2154400"/>
                <a:ext cx="1619703" cy="1606942"/>
              </a:xfrm>
              <a:custGeom>
                <a:rect b="b" l="l" r="r" t="t"/>
                <a:pathLst>
                  <a:path extrusionOk="0" h="3400" w="3427">
                    <a:moveTo>
                      <a:pt x="1693" y="1"/>
                    </a:moveTo>
                    <a:cubicBezTo>
                      <a:pt x="774" y="1"/>
                      <a:pt x="28" y="760"/>
                      <a:pt x="28" y="1687"/>
                    </a:cubicBezTo>
                    <a:cubicBezTo>
                      <a:pt x="1" y="2628"/>
                      <a:pt x="771" y="3400"/>
                      <a:pt x="1714" y="3400"/>
                    </a:cubicBezTo>
                    <a:cubicBezTo>
                      <a:pt x="2655" y="3400"/>
                      <a:pt x="3427" y="2658"/>
                      <a:pt x="3427" y="1714"/>
                    </a:cubicBezTo>
                    <a:cubicBezTo>
                      <a:pt x="3427" y="773"/>
                      <a:pt x="2685" y="1"/>
                      <a:pt x="1741" y="1"/>
                    </a:cubicBezTo>
                    <a:cubicBezTo>
                      <a:pt x="1725" y="1"/>
                      <a:pt x="1709"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8"/>
              <p:cNvSpPr/>
              <p:nvPr/>
            </p:nvSpPr>
            <p:spPr>
              <a:xfrm>
                <a:off x="3793265" y="2573622"/>
                <a:ext cx="1579057" cy="418278"/>
              </a:xfrm>
              <a:custGeom>
                <a:rect b="b" l="l" r="r" t="t"/>
                <a:pathLst>
                  <a:path extrusionOk="0" h="885" w="3341">
                    <a:moveTo>
                      <a:pt x="3055" y="0"/>
                    </a:moveTo>
                    <a:cubicBezTo>
                      <a:pt x="2541" y="0"/>
                      <a:pt x="2198" y="199"/>
                      <a:pt x="1371" y="256"/>
                    </a:cubicBezTo>
                    <a:cubicBezTo>
                      <a:pt x="1285" y="286"/>
                      <a:pt x="1200" y="286"/>
                      <a:pt x="1113" y="286"/>
                    </a:cubicBezTo>
                    <a:cubicBezTo>
                      <a:pt x="828" y="286"/>
                      <a:pt x="599" y="229"/>
                      <a:pt x="428" y="199"/>
                    </a:cubicBezTo>
                    <a:cubicBezTo>
                      <a:pt x="314" y="172"/>
                      <a:pt x="200" y="142"/>
                      <a:pt x="115" y="115"/>
                    </a:cubicBezTo>
                    <a:cubicBezTo>
                      <a:pt x="58" y="229"/>
                      <a:pt x="28" y="313"/>
                      <a:pt x="1" y="428"/>
                    </a:cubicBezTo>
                    <a:cubicBezTo>
                      <a:pt x="172" y="400"/>
                      <a:pt x="371" y="371"/>
                      <a:pt x="572" y="371"/>
                    </a:cubicBezTo>
                    <a:lnTo>
                      <a:pt x="800" y="371"/>
                    </a:lnTo>
                    <a:cubicBezTo>
                      <a:pt x="1371" y="428"/>
                      <a:pt x="1799" y="884"/>
                      <a:pt x="2312" y="884"/>
                    </a:cubicBezTo>
                    <a:cubicBezTo>
                      <a:pt x="2370" y="884"/>
                      <a:pt x="2427" y="884"/>
                      <a:pt x="2513" y="857"/>
                    </a:cubicBezTo>
                    <a:cubicBezTo>
                      <a:pt x="2769" y="800"/>
                      <a:pt x="3084" y="686"/>
                      <a:pt x="3340" y="542"/>
                    </a:cubicBezTo>
                    <a:cubicBezTo>
                      <a:pt x="3313" y="343"/>
                      <a:pt x="3256" y="172"/>
                      <a:pt x="3169" y="0"/>
                    </a:cubicBezTo>
                    <a:close/>
                  </a:path>
                </a:pathLst>
              </a:custGeom>
              <a:solidFill>
                <a:schemeClr val="accen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8"/>
              <p:cNvSpPr/>
              <p:nvPr/>
            </p:nvSpPr>
            <p:spPr>
              <a:xfrm>
                <a:off x="3779559" y="2856254"/>
                <a:ext cx="1606469" cy="500515"/>
              </a:xfrm>
              <a:custGeom>
                <a:rect b="b" l="l" r="r" t="t"/>
                <a:pathLst>
                  <a:path extrusionOk="0" h="1059" w="3399">
                    <a:moveTo>
                      <a:pt x="0" y="1"/>
                    </a:moveTo>
                    <a:lnTo>
                      <a:pt x="0" y="202"/>
                    </a:lnTo>
                    <a:lnTo>
                      <a:pt x="0" y="229"/>
                    </a:lnTo>
                    <a:cubicBezTo>
                      <a:pt x="0" y="430"/>
                      <a:pt x="30" y="629"/>
                      <a:pt x="114" y="830"/>
                    </a:cubicBezTo>
                    <a:cubicBezTo>
                      <a:pt x="201" y="830"/>
                      <a:pt x="286" y="800"/>
                      <a:pt x="400" y="800"/>
                    </a:cubicBezTo>
                    <a:lnTo>
                      <a:pt x="571" y="800"/>
                    </a:lnTo>
                    <a:cubicBezTo>
                      <a:pt x="1199" y="857"/>
                      <a:pt x="1713" y="1058"/>
                      <a:pt x="2227" y="1058"/>
                    </a:cubicBezTo>
                    <a:cubicBezTo>
                      <a:pt x="2399" y="1058"/>
                      <a:pt x="2570" y="1029"/>
                      <a:pt x="2741" y="972"/>
                    </a:cubicBezTo>
                    <a:cubicBezTo>
                      <a:pt x="2885" y="944"/>
                      <a:pt x="3027" y="944"/>
                      <a:pt x="3171" y="944"/>
                    </a:cubicBezTo>
                    <a:lnTo>
                      <a:pt x="3228" y="944"/>
                    </a:lnTo>
                    <a:cubicBezTo>
                      <a:pt x="3342" y="716"/>
                      <a:pt x="3399" y="487"/>
                      <a:pt x="3399" y="229"/>
                    </a:cubicBezTo>
                    <a:lnTo>
                      <a:pt x="3399" y="202"/>
                    </a:lnTo>
                    <a:cubicBezTo>
                      <a:pt x="3369" y="202"/>
                      <a:pt x="3369" y="229"/>
                      <a:pt x="3342" y="229"/>
                    </a:cubicBezTo>
                    <a:cubicBezTo>
                      <a:pt x="2999" y="373"/>
                      <a:pt x="2741" y="487"/>
                      <a:pt x="2371" y="487"/>
                    </a:cubicBezTo>
                    <a:cubicBezTo>
                      <a:pt x="2056" y="487"/>
                      <a:pt x="1713" y="401"/>
                      <a:pt x="1199" y="259"/>
                    </a:cubicBezTo>
                    <a:cubicBezTo>
                      <a:pt x="658" y="58"/>
                      <a:pt x="373" y="1"/>
                      <a:pt x="114" y="1"/>
                    </a:cubicBezTo>
                    <a:close/>
                  </a:path>
                </a:pathLst>
              </a:custGeom>
              <a:solidFill>
                <a:schemeClr val="accen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8"/>
              <p:cNvSpPr/>
              <p:nvPr/>
            </p:nvSpPr>
            <p:spPr>
              <a:xfrm>
                <a:off x="4225248" y="3680047"/>
                <a:ext cx="621036" cy="81292"/>
              </a:xfrm>
              <a:custGeom>
                <a:rect b="b" l="l" r="r" t="t"/>
                <a:pathLst>
                  <a:path extrusionOk="0" h="172" w="1314">
                    <a:moveTo>
                      <a:pt x="1" y="1"/>
                    </a:moveTo>
                    <a:lnTo>
                      <a:pt x="1" y="1"/>
                    </a:lnTo>
                    <a:cubicBezTo>
                      <a:pt x="229" y="115"/>
                      <a:pt x="457" y="172"/>
                      <a:pt x="743" y="172"/>
                    </a:cubicBezTo>
                    <a:cubicBezTo>
                      <a:pt x="942" y="172"/>
                      <a:pt x="1143" y="142"/>
                      <a:pt x="1314" y="85"/>
                    </a:cubicBezTo>
                    <a:cubicBezTo>
                      <a:pt x="1257" y="85"/>
                      <a:pt x="1200" y="85"/>
                      <a:pt x="1113" y="58"/>
                    </a:cubicBezTo>
                    <a:cubicBezTo>
                      <a:pt x="629" y="58"/>
                      <a:pt x="286" y="28"/>
                      <a:pt x="1" y="1"/>
                    </a:cubicBezTo>
                    <a:close/>
                  </a:path>
                </a:pathLst>
              </a:custGeom>
              <a:solidFill>
                <a:schemeClr val="accen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8"/>
              <p:cNvSpPr/>
              <p:nvPr/>
            </p:nvSpPr>
            <p:spPr>
              <a:xfrm>
                <a:off x="3874557" y="2154873"/>
                <a:ext cx="1362592" cy="431984"/>
              </a:xfrm>
              <a:custGeom>
                <a:rect b="b" l="l" r="r" t="t"/>
                <a:pathLst>
                  <a:path extrusionOk="0" h="914" w="2883">
                    <a:moveTo>
                      <a:pt x="1485" y="0"/>
                    </a:moveTo>
                    <a:cubicBezTo>
                      <a:pt x="857" y="0"/>
                      <a:pt x="286" y="343"/>
                      <a:pt x="0" y="886"/>
                    </a:cubicBezTo>
                    <a:cubicBezTo>
                      <a:pt x="114" y="914"/>
                      <a:pt x="229" y="914"/>
                      <a:pt x="343" y="914"/>
                    </a:cubicBezTo>
                    <a:cubicBezTo>
                      <a:pt x="542" y="914"/>
                      <a:pt x="743" y="886"/>
                      <a:pt x="971" y="800"/>
                    </a:cubicBezTo>
                    <a:cubicBezTo>
                      <a:pt x="1512" y="601"/>
                      <a:pt x="1770" y="514"/>
                      <a:pt x="1969" y="514"/>
                    </a:cubicBezTo>
                    <a:cubicBezTo>
                      <a:pt x="2227" y="514"/>
                      <a:pt x="2341" y="628"/>
                      <a:pt x="2741" y="685"/>
                    </a:cubicBezTo>
                    <a:cubicBezTo>
                      <a:pt x="2769" y="715"/>
                      <a:pt x="2826" y="715"/>
                      <a:pt x="2883" y="715"/>
                    </a:cubicBezTo>
                    <a:cubicBezTo>
                      <a:pt x="2570" y="286"/>
                      <a:pt x="2083" y="0"/>
                      <a:pt x="1512" y="0"/>
                    </a:cubicBezTo>
                    <a:close/>
                  </a:path>
                </a:pathLst>
              </a:custGeom>
              <a:solidFill>
                <a:schemeClr val="accen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8"/>
              <p:cNvSpPr/>
              <p:nvPr/>
            </p:nvSpPr>
            <p:spPr>
              <a:xfrm>
                <a:off x="3941198" y="3423409"/>
                <a:ext cx="1174958" cy="189052"/>
              </a:xfrm>
              <a:custGeom>
                <a:rect b="b" l="l" r="r" t="t"/>
                <a:pathLst>
                  <a:path extrusionOk="0" h="400" w="2486">
                    <a:moveTo>
                      <a:pt x="343" y="0"/>
                    </a:moveTo>
                    <a:cubicBezTo>
                      <a:pt x="229" y="0"/>
                      <a:pt x="115" y="30"/>
                      <a:pt x="1" y="30"/>
                    </a:cubicBezTo>
                    <a:cubicBezTo>
                      <a:pt x="88" y="171"/>
                      <a:pt x="229" y="315"/>
                      <a:pt x="373" y="400"/>
                    </a:cubicBezTo>
                    <a:cubicBezTo>
                      <a:pt x="629" y="343"/>
                      <a:pt x="887" y="315"/>
                      <a:pt x="1173" y="315"/>
                    </a:cubicBezTo>
                    <a:cubicBezTo>
                      <a:pt x="1543" y="315"/>
                      <a:pt x="1972" y="372"/>
                      <a:pt x="2342" y="400"/>
                    </a:cubicBezTo>
                    <a:cubicBezTo>
                      <a:pt x="2399" y="372"/>
                      <a:pt x="2429" y="315"/>
                      <a:pt x="2486" y="286"/>
                    </a:cubicBezTo>
                    <a:lnTo>
                      <a:pt x="2486" y="286"/>
                    </a:lnTo>
                    <a:cubicBezTo>
                      <a:pt x="2372" y="315"/>
                      <a:pt x="2228" y="315"/>
                      <a:pt x="2086" y="315"/>
                    </a:cubicBezTo>
                    <a:cubicBezTo>
                      <a:pt x="1771" y="315"/>
                      <a:pt x="1401" y="258"/>
                      <a:pt x="1029" y="144"/>
                    </a:cubicBezTo>
                    <a:cubicBezTo>
                      <a:pt x="800" y="57"/>
                      <a:pt x="572" y="0"/>
                      <a:pt x="343" y="0"/>
                    </a:cubicBezTo>
                    <a:close/>
                  </a:path>
                </a:pathLst>
              </a:custGeom>
              <a:solidFill>
                <a:schemeClr val="accent1"/>
              </a:solidFill>
              <a:ln>
                <a:noFill/>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4" name="Google Shape;6044;p38"/>
          <p:cNvGrpSpPr/>
          <p:nvPr/>
        </p:nvGrpSpPr>
        <p:grpSpPr>
          <a:xfrm flipH="1">
            <a:off x="3047225" y="1427629"/>
            <a:ext cx="721200" cy="721200"/>
            <a:chOff x="637025" y="1546150"/>
            <a:chExt cx="721200" cy="721200"/>
          </a:xfrm>
        </p:grpSpPr>
        <p:grpSp>
          <p:nvGrpSpPr>
            <p:cNvPr id="6045" name="Google Shape;6045;p38"/>
            <p:cNvGrpSpPr/>
            <p:nvPr/>
          </p:nvGrpSpPr>
          <p:grpSpPr>
            <a:xfrm>
              <a:off x="637025" y="1546150"/>
              <a:ext cx="721200" cy="721200"/>
              <a:chOff x="271975" y="1017725"/>
              <a:chExt cx="721200" cy="721200"/>
            </a:xfrm>
          </p:grpSpPr>
          <p:sp>
            <p:nvSpPr>
              <p:cNvPr id="6046" name="Google Shape;6046;p38"/>
              <p:cNvSpPr/>
              <p:nvPr/>
            </p:nvSpPr>
            <p:spPr>
              <a:xfrm>
                <a:off x="271975" y="1017725"/>
                <a:ext cx="721200" cy="721200"/>
              </a:xfrm>
              <a:prstGeom prst="ellipse">
                <a:avLst/>
              </a:prstGeom>
              <a:solidFill>
                <a:srgbClr val="00000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8"/>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8" name="Google Shape;6048;p38"/>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8"/>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38"/>
          <p:cNvGrpSpPr/>
          <p:nvPr/>
        </p:nvGrpSpPr>
        <p:grpSpPr>
          <a:xfrm>
            <a:off x="5355750" y="1427654"/>
            <a:ext cx="721200" cy="721200"/>
            <a:chOff x="637025" y="1546150"/>
            <a:chExt cx="721200" cy="721200"/>
          </a:xfrm>
        </p:grpSpPr>
        <p:grpSp>
          <p:nvGrpSpPr>
            <p:cNvPr id="6051" name="Google Shape;6051;p38"/>
            <p:cNvGrpSpPr/>
            <p:nvPr/>
          </p:nvGrpSpPr>
          <p:grpSpPr>
            <a:xfrm>
              <a:off x="637025" y="1546150"/>
              <a:ext cx="721200" cy="721200"/>
              <a:chOff x="271975" y="1017725"/>
              <a:chExt cx="721200" cy="721200"/>
            </a:xfrm>
          </p:grpSpPr>
          <p:sp>
            <p:nvSpPr>
              <p:cNvPr id="6052" name="Google Shape;6052;p38"/>
              <p:cNvSpPr/>
              <p:nvPr/>
            </p:nvSpPr>
            <p:spPr>
              <a:xfrm>
                <a:off x="271975" y="1017725"/>
                <a:ext cx="721200" cy="721200"/>
              </a:xfrm>
              <a:prstGeom prst="ellipse">
                <a:avLst/>
              </a:prstGeom>
              <a:solidFill>
                <a:srgbClr val="00000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8"/>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38"/>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8"/>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38"/>
          <p:cNvGrpSpPr/>
          <p:nvPr/>
        </p:nvGrpSpPr>
        <p:grpSpPr>
          <a:xfrm>
            <a:off x="3047225" y="3077554"/>
            <a:ext cx="721200" cy="721200"/>
            <a:chOff x="637025" y="1546150"/>
            <a:chExt cx="721200" cy="721200"/>
          </a:xfrm>
        </p:grpSpPr>
        <p:grpSp>
          <p:nvGrpSpPr>
            <p:cNvPr id="6057" name="Google Shape;6057;p38"/>
            <p:cNvGrpSpPr/>
            <p:nvPr/>
          </p:nvGrpSpPr>
          <p:grpSpPr>
            <a:xfrm>
              <a:off x="637025" y="1546150"/>
              <a:ext cx="721200" cy="721200"/>
              <a:chOff x="271975" y="1017725"/>
              <a:chExt cx="721200" cy="721200"/>
            </a:xfrm>
          </p:grpSpPr>
          <p:sp>
            <p:nvSpPr>
              <p:cNvPr id="6058" name="Google Shape;6058;p38"/>
              <p:cNvSpPr/>
              <p:nvPr/>
            </p:nvSpPr>
            <p:spPr>
              <a:xfrm>
                <a:off x="271975" y="1017725"/>
                <a:ext cx="721200" cy="721200"/>
              </a:xfrm>
              <a:prstGeom prst="ellipse">
                <a:avLst/>
              </a:prstGeom>
              <a:solidFill>
                <a:srgbClr val="00000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8"/>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0" name="Google Shape;6060;p38"/>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8"/>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38"/>
          <p:cNvGrpSpPr/>
          <p:nvPr/>
        </p:nvGrpSpPr>
        <p:grpSpPr>
          <a:xfrm>
            <a:off x="3171550" y="3205575"/>
            <a:ext cx="472550" cy="465125"/>
            <a:chOff x="1749125" y="3733275"/>
            <a:chExt cx="472550" cy="465125"/>
          </a:xfrm>
        </p:grpSpPr>
        <p:sp>
          <p:nvSpPr>
            <p:cNvPr id="6063" name="Google Shape;6063;p38"/>
            <p:cNvSpPr/>
            <p:nvPr/>
          </p:nvSpPr>
          <p:spPr>
            <a:xfrm>
              <a:off x="1756000" y="3733275"/>
              <a:ext cx="465675" cy="465125"/>
            </a:xfrm>
            <a:custGeom>
              <a:rect b="b" l="l" r="r" t="t"/>
              <a:pathLst>
                <a:path extrusionOk="0" h="18605" w="18627">
                  <a:moveTo>
                    <a:pt x="9165" y="0"/>
                  </a:moveTo>
                  <a:cubicBezTo>
                    <a:pt x="4009" y="0"/>
                    <a:pt x="0" y="4010"/>
                    <a:pt x="0" y="9165"/>
                  </a:cubicBezTo>
                  <a:cubicBezTo>
                    <a:pt x="0" y="14320"/>
                    <a:pt x="4009" y="18604"/>
                    <a:pt x="9165" y="18604"/>
                  </a:cubicBezTo>
                  <a:cubicBezTo>
                    <a:pt x="14617" y="18604"/>
                    <a:pt x="18627" y="14320"/>
                    <a:pt x="18627" y="9165"/>
                  </a:cubicBezTo>
                  <a:cubicBezTo>
                    <a:pt x="18627" y="4010"/>
                    <a:pt x="14617" y="0"/>
                    <a:pt x="9165" y="0"/>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8"/>
            <p:cNvSpPr/>
            <p:nvPr/>
          </p:nvSpPr>
          <p:spPr>
            <a:xfrm>
              <a:off x="1884875" y="3754450"/>
              <a:ext cx="100250" cy="100275"/>
            </a:xfrm>
            <a:custGeom>
              <a:rect b="b" l="l" r="r" t="t"/>
              <a:pathLst>
                <a:path extrusionOk="0" h="4011" w="4010">
                  <a:moveTo>
                    <a:pt x="2016" y="1"/>
                  </a:moveTo>
                  <a:lnTo>
                    <a:pt x="1718" y="1719"/>
                  </a:lnTo>
                  <a:lnTo>
                    <a:pt x="0" y="2017"/>
                  </a:lnTo>
                  <a:lnTo>
                    <a:pt x="1718" y="2017"/>
                  </a:lnTo>
                  <a:lnTo>
                    <a:pt x="2016" y="4010"/>
                  </a:lnTo>
                  <a:lnTo>
                    <a:pt x="2291" y="2017"/>
                  </a:lnTo>
                  <a:lnTo>
                    <a:pt x="4010" y="2017"/>
                  </a:lnTo>
                  <a:lnTo>
                    <a:pt x="2291" y="1719"/>
                  </a:lnTo>
                  <a:lnTo>
                    <a:pt x="2016" y="1"/>
                  </a:ln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8"/>
            <p:cNvSpPr/>
            <p:nvPr/>
          </p:nvSpPr>
          <p:spPr>
            <a:xfrm>
              <a:off x="2092775" y="3833500"/>
              <a:ext cx="100275" cy="100275"/>
            </a:xfrm>
            <a:custGeom>
              <a:rect b="b" l="l" r="r" t="t"/>
              <a:pathLst>
                <a:path extrusionOk="0" h="4011" w="4011">
                  <a:moveTo>
                    <a:pt x="1994" y="1"/>
                  </a:moveTo>
                  <a:lnTo>
                    <a:pt x="1994" y="1719"/>
                  </a:lnTo>
                  <a:lnTo>
                    <a:pt x="1" y="1994"/>
                  </a:lnTo>
                  <a:lnTo>
                    <a:pt x="1994" y="2292"/>
                  </a:lnTo>
                  <a:lnTo>
                    <a:pt x="1994" y="4010"/>
                  </a:lnTo>
                  <a:lnTo>
                    <a:pt x="2292" y="2292"/>
                  </a:lnTo>
                  <a:lnTo>
                    <a:pt x="4010" y="1994"/>
                  </a:lnTo>
                  <a:lnTo>
                    <a:pt x="2292" y="1719"/>
                  </a:lnTo>
                  <a:lnTo>
                    <a:pt x="1994" y="1"/>
                  </a:ln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8"/>
            <p:cNvSpPr/>
            <p:nvPr/>
          </p:nvSpPr>
          <p:spPr>
            <a:xfrm>
              <a:off x="1792075" y="3833500"/>
              <a:ext cx="393525" cy="364900"/>
            </a:xfrm>
            <a:custGeom>
              <a:rect b="b" l="l" r="r" t="t"/>
              <a:pathLst>
                <a:path extrusionOk="0" h="14596" w="15741">
                  <a:moveTo>
                    <a:pt x="7722" y="1"/>
                  </a:moveTo>
                  <a:cubicBezTo>
                    <a:pt x="6301" y="1"/>
                    <a:pt x="4858" y="276"/>
                    <a:pt x="3437" y="1146"/>
                  </a:cubicBezTo>
                  <a:lnTo>
                    <a:pt x="2566" y="1994"/>
                  </a:lnTo>
                  <a:cubicBezTo>
                    <a:pt x="1994" y="2292"/>
                    <a:pt x="1719" y="2865"/>
                    <a:pt x="1421" y="3139"/>
                  </a:cubicBezTo>
                  <a:cubicBezTo>
                    <a:pt x="1146" y="3437"/>
                    <a:pt x="848" y="4010"/>
                    <a:pt x="848" y="4285"/>
                  </a:cubicBezTo>
                  <a:cubicBezTo>
                    <a:pt x="275" y="5431"/>
                    <a:pt x="0" y="6576"/>
                    <a:pt x="0" y="7722"/>
                  </a:cubicBezTo>
                  <a:cubicBezTo>
                    <a:pt x="0" y="9165"/>
                    <a:pt x="275" y="10586"/>
                    <a:pt x="1146" y="11731"/>
                  </a:cubicBezTo>
                  <a:cubicBezTo>
                    <a:pt x="1146" y="12029"/>
                    <a:pt x="1421" y="12029"/>
                    <a:pt x="1719" y="12304"/>
                  </a:cubicBezTo>
                  <a:cubicBezTo>
                    <a:pt x="2292" y="12877"/>
                    <a:pt x="3139" y="13449"/>
                    <a:pt x="4010" y="13747"/>
                  </a:cubicBezTo>
                  <a:cubicBezTo>
                    <a:pt x="5155" y="14320"/>
                    <a:pt x="6576" y="14595"/>
                    <a:pt x="7722" y="14595"/>
                  </a:cubicBezTo>
                  <a:cubicBezTo>
                    <a:pt x="8867" y="14595"/>
                    <a:pt x="9738" y="14595"/>
                    <a:pt x="10585" y="14320"/>
                  </a:cubicBezTo>
                  <a:cubicBezTo>
                    <a:pt x="10883" y="14022"/>
                    <a:pt x="11158" y="14022"/>
                    <a:pt x="11158" y="14022"/>
                  </a:cubicBezTo>
                  <a:cubicBezTo>
                    <a:pt x="11456" y="13747"/>
                    <a:pt x="11731" y="13747"/>
                    <a:pt x="12029" y="13449"/>
                  </a:cubicBezTo>
                  <a:lnTo>
                    <a:pt x="12304" y="13449"/>
                  </a:lnTo>
                  <a:cubicBezTo>
                    <a:pt x="12602" y="13175"/>
                    <a:pt x="13174" y="12877"/>
                    <a:pt x="13747" y="12602"/>
                  </a:cubicBezTo>
                  <a:lnTo>
                    <a:pt x="14595" y="11731"/>
                  </a:lnTo>
                  <a:cubicBezTo>
                    <a:pt x="15466" y="10586"/>
                    <a:pt x="15740" y="9165"/>
                    <a:pt x="15740" y="7722"/>
                  </a:cubicBezTo>
                  <a:cubicBezTo>
                    <a:pt x="15740" y="3437"/>
                    <a:pt x="12304" y="1"/>
                    <a:pt x="7722" y="1"/>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8"/>
            <p:cNvSpPr/>
            <p:nvPr/>
          </p:nvSpPr>
          <p:spPr>
            <a:xfrm>
              <a:off x="2056700" y="3882875"/>
              <a:ext cx="64750" cy="60700"/>
            </a:xfrm>
            <a:custGeom>
              <a:rect b="b" l="l" r="r" t="t"/>
              <a:pathLst>
                <a:path extrusionOk="0" h="2428" w="2590">
                  <a:moveTo>
                    <a:pt x="832" y="1"/>
                  </a:moveTo>
                  <a:cubicBezTo>
                    <a:pt x="600" y="1"/>
                    <a:pt x="404" y="96"/>
                    <a:pt x="298" y="317"/>
                  </a:cubicBezTo>
                  <a:cubicBezTo>
                    <a:pt x="0" y="592"/>
                    <a:pt x="0" y="1164"/>
                    <a:pt x="573" y="1737"/>
                  </a:cubicBezTo>
                  <a:cubicBezTo>
                    <a:pt x="992" y="2156"/>
                    <a:pt x="1569" y="2427"/>
                    <a:pt x="1957" y="2427"/>
                  </a:cubicBezTo>
                  <a:cubicBezTo>
                    <a:pt x="2100" y="2427"/>
                    <a:pt x="2217" y="2390"/>
                    <a:pt x="2292" y="2310"/>
                  </a:cubicBezTo>
                  <a:cubicBezTo>
                    <a:pt x="2589" y="2035"/>
                    <a:pt x="2589" y="1164"/>
                    <a:pt x="2017" y="592"/>
                  </a:cubicBezTo>
                  <a:cubicBezTo>
                    <a:pt x="1665" y="240"/>
                    <a:pt x="1201" y="1"/>
                    <a:pt x="832"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8"/>
            <p:cNvSpPr/>
            <p:nvPr/>
          </p:nvSpPr>
          <p:spPr>
            <a:xfrm>
              <a:off x="1813275" y="3911975"/>
              <a:ext cx="279525" cy="279550"/>
            </a:xfrm>
            <a:custGeom>
              <a:rect b="b" l="l" r="r" t="t"/>
              <a:pathLst>
                <a:path extrusionOk="0" h="11182" w="11181">
                  <a:moveTo>
                    <a:pt x="573" y="0"/>
                  </a:moveTo>
                  <a:cubicBezTo>
                    <a:pt x="298" y="298"/>
                    <a:pt x="0" y="871"/>
                    <a:pt x="0" y="1146"/>
                  </a:cubicBezTo>
                  <a:cubicBezTo>
                    <a:pt x="1146" y="2864"/>
                    <a:pt x="2589" y="4583"/>
                    <a:pt x="4307" y="6301"/>
                  </a:cubicBezTo>
                  <a:cubicBezTo>
                    <a:pt x="6301" y="8317"/>
                    <a:pt x="8019" y="9738"/>
                    <a:pt x="9737" y="11181"/>
                  </a:cubicBezTo>
                  <a:cubicBezTo>
                    <a:pt x="10035" y="10883"/>
                    <a:pt x="10310" y="10883"/>
                    <a:pt x="10310" y="10883"/>
                  </a:cubicBezTo>
                  <a:cubicBezTo>
                    <a:pt x="10608" y="10608"/>
                    <a:pt x="10883" y="10608"/>
                    <a:pt x="11181" y="10310"/>
                  </a:cubicBezTo>
                  <a:cubicBezTo>
                    <a:pt x="10035" y="9738"/>
                    <a:pt x="7744" y="7744"/>
                    <a:pt x="5155" y="5453"/>
                  </a:cubicBezTo>
                  <a:cubicBezTo>
                    <a:pt x="3162" y="3437"/>
                    <a:pt x="1444" y="1444"/>
                    <a:pt x="573" y="0"/>
                  </a:cubicBez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8"/>
            <p:cNvSpPr/>
            <p:nvPr/>
          </p:nvSpPr>
          <p:spPr>
            <a:xfrm>
              <a:off x="1792075" y="3862150"/>
              <a:ext cx="343700" cy="336250"/>
            </a:xfrm>
            <a:custGeom>
              <a:rect b="b" l="l" r="r" t="t"/>
              <a:pathLst>
                <a:path extrusionOk="0" h="13450" w="13748">
                  <a:moveTo>
                    <a:pt x="3437" y="0"/>
                  </a:moveTo>
                  <a:cubicBezTo>
                    <a:pt x="1994" y="1146"/>
                    <a:pt x="848" y="2566"/>
                    <a:pt x="275" y="4285"/>
                  </a:cubicBezTo>
                  <a:cubicBezTo>
                    <a:pt x="275" y="4582"/>
                    <a:pt x="0" y="5155"/>
                    <a:pt x="0" y="5430"/>
                  </a:cubicBezTo>
                  <a:lnTo>
                    <a:pt x="0" y="6576"/>
                  </a:lnTo>
                  <a:lnTo>
                    <a:pt x="0" y="6874"/>
                  </a:lnTo>
                  <a:lnTo>
                    <a:pt x="0" y="7446"/>
                  </a:lnTo>
                  <a:cubicBezTo>
                    <a:pt x="275" y="8592"/>
                    <a:pt x="573" y="9737"/>
                    <a:pt x="1146" y="10585"/>
                  </a:cubicBezTo>
                  <a:cubicBezTo>
                    <a:pt x="2864" y="12303"/>
                    <a:pt x="5155" y="13449"/>
                    <a:pt x="7722" y="13449"/>
                  </a:cubicBezTo>
                  <a:cubicBezTo>
                    <a:pt x="10013" y="13449"/>
                    <a:pt x="12029" y="12601"/>
                    <a:pt x="13747" y="11456"/>
                  </a:cubicBezTo>
                  <a:lnTo>
                    <a:pt x="13747" y="11456"/>
                  </a:lnTo>
                  <a:cubicBezTo>
                    <a:pt x="12602" y="12029"/>
                    <a:pt x="11158" y="12303"/>
                    <a:pt x="10013" y="12303"/>
                  </a:cubicBezTo>
                  <a:cubicBezTo>
                    <a:pt x="8592" y="12303"/>
                    <a:pt x="7149" y="12029"/>
                    <a:pt x="6003" y="11456"/>
                  </a:cubicBezTo>
                  <a:cubicBezTo>
                    <a:pt x="5155" y="10883"/>
                    <a:pt x="4285" y="10012"/>
                    <a:pt x="3712" y="9440"/>
                  </a:cubicBezTo>
                  <a:cubicBezTo>
                    <a:pt x="2864" y="8019"/>
                    <a:pt x="1994" y="6576"/>
                    <a:pt x="1994" y="4857"/>
                  </a:cubicBezTo>
                  <a:lnTo>
                    <a:pt x="1994" y="4582"/>
                  </a:lnTo>
                  <a:lnTo>
                    <a:pt x="1994" y="3437"/>
                  </a:lnTo>
                  <a:cubicBezTo>
                    <a:pt x="2292" y="3139"/>
                    <a:pt x="2292" y="2566"/>
                    <a:pt x="2566" y="1993"/>
                  </a:cubicBezTo>
                  <a:cubicBezTo>
                    <a:pt x="2566" y="1421"/>
                    <a:pt x="3139" y="848"/>
                    <a:pt x="3437"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8"/>
            <p:cNvSpPr/>
            <p:nvPr/>
          </p:nvSpPr>
          <p:spPr>
            <a:xfrm>
              <a:off x="1749125" y="3779025"/>
              <a:ext cx="372325" cy="398175"/>
            </a:xfrm>
            <a:custGeom>
              <a:rect b="b" l="l" r="r" t="t"/>
              <a:pathLst>
                <a:path extrusionOk="0" h="15927" w="14893">
                  <a:moveTo>
                    <a:pt x="1391" y="0"/>
                  </a:moveTo>
                  <a:cubicBezTo>
                    <a:pt x="1136" y="0"/>
                    <a:pt x="956" y="64"/>
                    <a:pt x="848" y="163"/>
                  </a:cubicBezTo>
                  <a:cubicBezTo>
                    <a:pt x="0" y="736"/>
                    <a:pt x="1146" y="2752"/>
                    <a:pt x="3139" y="5616"/>
                  </a:cubicBezTo>
                  <a:cubicBezTo>
                    <a:pt x="4284" y="7037"/>
                    <a:pt x="6003" y="9053"/>
                    <a:pt x="7721" y="10771"/>
                  </a:cubicBezTo>
                  <a:cubicBezTo>
                    <a:pt x="9737" y="12765"/>
                    <a:pt x="12029" y="14483"/>
                    <a:pt x="13747" y="15926"/>
                  </a:cubicBezTo>
                  <a:lnTo>
                    <a:pt x="14022" y="15628"/>
                  </a:lnTo>
                  <a:cubicBezTo>
                    <a:pt x="14320" y="15628"/>
                    <a:pt x="14595" y="15354"/>
                    <a:pt x="14892" y="15056"/>
                  </a:cubicBezTo>
                  <a:cubicBezTo>
                    <a:pt x="13747" y="14483"/>
                    <a:pt x="11158" y="12490"/>
                    <a:pt x="8592" y="9901"/>
                  </a:cubicBezTo>
                  <a:cubicBezTo>
                    <a:pt x="6576" y="7907"/>
                    <a:pt x="4857" y="5891"/>
                    <a:pt x="4010" y="4471"/>
                  </a:cubicBezTo>
                  <a:cubicBezTo>
                    <a:pt x="3437" y="3600"/>
                    <a:pt x="3139" y="2752"/>
                    <a:pt x="3139" y="2752"/>
                  </a:cubicBezTo>
                  <a:cubicBezTo>
                    <a:pt x="3219" y="2672"/>
                    <a:pt x="3339" y="2635"/>
                    <a:pt x="3489" y="2635"/>
                  </a:cubicBezTo>
                  <a:cubicBezTo>
                    <a:pt x="3895" y="2635"/>
                    <a:pt x="4519" y="2907"/>
                    <a:pt x="5155" y="3325"/>
                  </a:cubicBezTo>
                  <a:cubicBezTo>
                    <a:pt x="5430" y="3027"/>
                    <a:pt x="6003" y="3027"/>
                    <a:pt x="6301" y="2752"/>
                  </a:cubicBezTo>
                  <a:cubicBezTo>
                    <a:pt x="5155" y="1882"/>
                    <a:pt x="4284" y="1034"/>
                    <a:pt x="3437" y="736"/>
                  </a:cubicBezTo>
                  <a:cubicBezTo>
                    <a:pt x="2517" y="196"/>
                    <a:pt x="1839" y="0"/>
                    <a:pt x="1391"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8"/>
            <p:cNvSpPr/>
            <p:nvPr/>
          </p:nvSpPr>
          <p:spPr>
            <a:xfrm>
              <a:off x="1827575" y="3797425"/>
              <a:ext cx="79075" cy="64750"/>
            </a:xfrm>
            <a:custGeom>
              <a:rect b="b" l="l" r="r" t="t"/>
              <a:pathLst>
                <a:path extrusionOk="0" h="2590" w="3163">
                  <a:moveTo>
                    <a:pt x="95" y="1950"/>
                  </a:moveTo>
                  <a:lnTo>
                    <a:pt x="95" y="1950"/>
                  </a:lnTo>
                  <a:cubicBezTo>
                    <a:pt x="60" y="1967"/>
                    <a:pt x="28" y="1989"/>
                    <a:pt x="1" y="2016"/>
                  </a:cubicBezTo>
                  <a:cubicBezTo>
                    <a:pt x="34" y="1995"/>
                    <a:pt x="66" y="1972"/>
                    <a:pt x="95" y="1950"/>
                  </a:cubicBezTo>
                  <a:close/>
                  <a:moveTo>
                    <a:pt x="299" y="0"/>
                  </a:moveTo>
                  <a:lnTo>
                    <a:pt x="299" y="0"/>
                  </a:lnTo>
                  <a:cubicBezTo>
                    <a:pt x="563" y="551"/>
                    <a:pt x="849" y="1378"/>
                    <a:pt x="95" y="1950"/>
                  </a:cubicBezTo>
                  <a:lnTo>
                    <a:pt x="95" y="1950"/>
                  </a:lnTo>
                  <a:cubicBezTo>
                    <a:pt x="166" y="1915"/>
                    <a:pt x="252" y="1899"/>
                    <a:pt x="351" y="1899"/>
                  </a:cubicBezTo>
                  <a:cubicBezTo>
                    <a:pt x="757" y="1899"/>
                    <a:pt x="1381" y="2171"/>
                    <a:pt x="2017" y="2589"/>
                  </a:cubicBezTo>
                  <a:cubicBezTo>
                    <a:pt x="2292" y="2291"/>
                    <a:pt x="2865" y="2291"/>
                    <a:pt x="3163" y="2016"/>
                  </a:cubicBezTo>
                  <a:cubicBezTo>
                    <a:pt x="2017" y="1146"/>
                    <a:pt x="1146" y="298"/>
                    <a:pt x="299" y="0"/>
                  </a:cubicBez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38"/>
          <p:cNvGrpSpPr/>
          <p:nvPr/>
        </p:nvGrpSpPr>
        <p:grpSpPr>
          <a:xfrm>
            <a:off x="3185850" y="1566263"/>
            <a:ext cx="443925" cy="443925"/>
            <a:chOff x="1777750" y="2594575"/>
            <a:chExt cx="443925" cy="443925"/>
          </a:xfrm>
        </p:grpSpPr>
        <p:sp>
          <p:nvSpPr>
            <p:cNvPr id="6073" name="Google Shape;6073;p38"/>
            <p:cNvSpPr/>
            <p:nvPr/>
          </p:nvSpPr>
          <p:spPr>
            <a:xfrm>
              <a:off x="1777750" y="2594575"/>
              <a:ext cx="443925" cy="443925"/>
            </a:xfrm>
            <a:custGeom>
              <a:rect b="b" l="l" r="r" t="t"/>
              <a:pathLst>
                <a:path extrusionOk="0" h="17757" w="17757">
                  <a:moveTo>
                    <a:pt x="8867" y="1"/>
                  </a:moveTo>
                  <a:cubicBezTo>
                    <a:pt x="4010" y="1"/>
                    <a:pt x="1" y="4010"/>
                    <a:pt x="1" y="8890"/>
                  </a:cubicBezTo>
                  <a:cubicBezTo>
                    <a:pt x="1" y="13175"/>
                    <a:pt x="3139" y="16611"/>
                    <a:pt x="7149" y="17482"/>
                  </a:cubicBezTo>
                  <a:cubicBezTo>
                    <a:pt x="7447" y="17757"/>
                    <a:pt x="8020" y="17757"/>
                    <a:pt x="8295" y="17757"/>
                  </a:cubicBezTo>
                  <a:lnTo>
                    <a:pt x="8867" y="17757"/>
                  </a:lnTo>
                  <a:cubicBezTo>
                    <a:pt x="10311" y="17757"/>
                    <a:pt x="11731" y="17482"/>
                    <a:pt x="12877" y="16909"/>
                  </a:cubicBezTo>
                  <a:cubicBezTo>
                    <a:pt x="13450" y="16611"/>
                    <a:pt x="13747" y="16336"/>
                    <a:pt x="14022" y="16039"/>
                  </a:cubicBezTo>
                  <a:cubicBezTo>
                    <a:pt x="16313" y="14618"/>
                    <a:pt x="17757" y="11754"/>
                    <a:pt x="17757" y="8890"/>
                  </a:cubicBezTo>
                  <a:cubicBezTo>
                    <a:pt x="17757" y="7745"/>
                    <a:pt x="17757" y="6599"/>
                    <a:pt x="17184" y="5729"/>
                  </a:cubicBezTo>
                  <a:cubicBezTo>
                    <a:pt x="17184" y="5156"/>
                    <a:pt x="16886" y="4583"/>
                    <a:pt x="16611" y="4308"/>
                  </a:cubicBezTo>
                  <a:cubicBezTo>
                    <a:pt x="16039" y="3437"/>
                    <a:pt x="15168" y="2590"/>
                    <a:pt x="14595" y="2017"/>
                  </a:cubicBezTo>
                  <a:cubicBezTo>
                    <a:pt x="12877" y="574"/>
                    <a:pt x="11158" y="1"/>
                    <a:pt x="8867" y="1"/>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8"/>
            <p:cNvSpPr/>
            <p:nvPr/>
          </p:nvSpPr>
          <p:spPr>
            <a:xfrm>
              <a:off x="1942150" y="2594575"/>
              <a:ext cx="93375" cy="93400"/>
            </a:xfrm>
            <a:custGeom>
              <a:rect b="b" l="l" r="r" t="t"/>
              <a:pathLst>
                <a:path extrusionOk="0" h="3736" w="3735">
                  <a:moveTo>
                    <a:pt x="2016" y="1"/>
                  </a:moveTo>
                  <a:lnTo>
                    <a:pt x="1719" y="1719"/>
                  </a:lnTo>
                  <a:lnTo>
                    <a:pt x="0" y="2017"/>
                  </a:lnTo>
                  <a:lnTo>
                    <a:pt x="1719" y="2292"/>
                  </a:lnTo>
                  <a:lnTo>
                    <a:pt x="2016" y="3735"/>
                  </a:lnTo>
                  <a:lnTo>
                    <a:pt x="2016" y="2292"/>
                  </a:lnTo>
                  <a:lnTo>
                    <a:pt x="3735" y="2017"/>
                  </a:lnTo>
                  <a:lnTo>
                    <a:pt x="2016" y="1719"/>
                  </a:lnTo>
                  <a:lnTo>
                    <a:pt x="2016" y="1"/>
                  </a:lnTo>
                  <a:close/>
                </a:path>
              </a:pathLst>
            </a:custGeom>
            <a:solidFill>
              <a:schemeClr val="dk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8"/>
            <p:cNvSpPr/>
            <p:nvPr/>
          </p:nvSpPr>
          <p:spPr>
            <a:xfrm>
              <a:off x="1956450" y="2809375"/>
              <a:ext cx="171875" cy="229125"/>
            </a:xfrm>
            <a:custGeom>
              <a:rect b="b" l="l" r="r" t="t"/>
              <a:pathLst>
                <a:path extrusionOk="0" h="9165" w="6875">
                  <a:moveTo>
                    <a:pt x="1719" y="0"/>
                  </a:moveTo>
                  <a:lnTo>
                    <a:pt x="1719" y="298"/>
                  </a:lnTo>
                  <a:lnTo>
                    <a:pt x="1719" y="871"/>
                  </a:lnTo>
                  <a:lnTo>
                    <a:pt x="1" y="8890"/>
                  </a:lnTo>
                  <a:cubicBezTo>
                    <a:pt x="299" y="9165"/>
                    <a:pt x="872" y="9165"/>
                    <a:pt x="1147" y="9165"/>
                  </a:cubicBezTo>
                  <a:lnTo>
                    <a:pt x="2017" y="5453"/>
                  </a:lnTo>
                  <a:lnTo>
                    <a:pt x="5156" y="5453"/>
                  </a:lnTo>
                  <a:lnTo>
                    <a:pt x="5729" y="8317"/>
                  </a:lnTo>
                  <a:cubicBezTo>
                    <a:pt x="6302" y="8019"/>
                    <a:pt x="6599" y="7744"/>
                    <a:pt x="6874" y="7447"/>
                  </a:cubicBezTo>
                  <a:lnTo>
                    <a:pt x="5454" y="871"/>
                  </a:lnTo>
                  <a:lnTo>
                    <a:pt x="5454" y="0"/>
                  </a:lnTo>
                  <a:lnTo>
                    <a:pt x="5156" y="0"/>
                  </a:lnTo>
                  <a:lnTo>
                    <a:pt x="4583" y="298"/>
                  </a:lnTo>
                  <a:lnTo>
                    <a:pt x="4010" y="298"/>
                  </a:lnTo>
                  <a:lnTo>
                    <a:pt x="4308" y="871"/>
                  </a:lnTo>
                  <a:lnTo>
                    <a:pt x="4308" y="1146"/>
                  </a:lnTo>
                  <a:lnTo>
                    <a:pt x="4308" y="2017"/>
                  </a:lnTo>
                  <a:lnTo>
                    <a:pt x="4881" y="4010"/>
                  </a:lnTo>
                  <a:lnTo>
                    <a:pt x="2292" y="4010"/>
                  </a:lnTo>
                  <a:lnTo>
                    <a:pt x="2865" y="2017"/>
                  </a:lnTo>
                  <a:lnTo>
                    <a:pt x="2865" y="1146"/>
                  </a:lnTo>
                  <a:lnTo>
                    <a:pt x="2865" y="871"/>
                  </a:lnTo>
                  <a:lnTo>
                    <a:pt x="3163" y="298"/>
                  </a:lnTo>
                  <a:lnTo>
                    <a:pt x="2590" y="298"/>
                  </a:lnTo>
                  <a:lnTo>
                    <a:pt x="2017" y="0"/>
                  </a:ln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8"/>
            <p:cNvSpPr/>
            <p:nvPr/>
          </p:nvSpPr>
          <p:spPr>
            <a:xfrm>
              <a:off x="2142625" y="2640400"/>
              <a:ext cx="79050" cy="119175"/>
            </a:xfrm>
            <a:custGeom>
              <a:rect b="b" l="l" r="r" t="t"/>
              <a:pathLst>
                <a:path extrusionOk="0" h="4767" w="3162">
                  <a:moveTo>
                    <a:pt x="608" y="0"/>
                  </a:moveTo>
                  <a:cubicBezTo>
                    <a:pt x="398" y="0"/>
                    <a:pt x="192" y="57"/>
                    <a:pt x="0" y="184"/>
                  </a:cubicBezTo>
                  <a:lnTo>
                    <a:pt x="1718" y="4766"/>
                  </a:lnTo>
                  <a:cubicBezTo>
                    <a:pt x="2864" y="4468"/>
                    <a:pt x="3162" y="3048"/>
                    <a:pt x="2589" y="1604"/>
                  </a:cubicBezTo>
                  <a:cubicBezTo>
                    <a:pt x="2143" y="712"/>
                    <a:pt x="1349" y="0"/>
                    <a:pt x="608" y="0"/>
                  </a:cubicBez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8"/>
            <p:cNvSpPr/>
            <p:nvPr/>
          </p:nvSpPr>
          <p:spPr>
            <a:xfrm>
              <a:off x="2099650" y="2630675"/>
              <a:ext cx="114600" cy="143200"/>
            </a:xfrm>
            <a:custGeom>
              <a:rect b="b" l="l" r="r" t="t"/>
              <a:pathLst>
                <a:path extrusionOk="0" h="5728" w="4584">
                  <a:moveTo>
                    <a:pt x="2590" y="0"/>
                  </a:moveTo>
                  <a:lnTo>
                    <a:pt x="1719" y="573"/>
                  </a:lnTo>
                  <a:lnTo>
                    <a:pt x="1" y="1146"/>
                  </a:lnTo>
                  <a:lnTo>
                    <a:pt x="299" y="1719"/>
                  </a:lnTo>
                  <a:lnTo>
                    <a:pt x="1719" y="5155"/>
                  </a:lnTo>
                  <a:lnTo>
                    <a:pt x="2017" y="5728"/>
                  </a:lnTo>
                  <a:lnTo>
                    <a:pt x="3437" y="5155"/>
                  </a:lnTo>
                  <a:lnTo>
                    <a:pt x="4583" y="4857"/>
                  </a:lnTo>
                  <a:lnTo>
                    <a:pt x="4308" y="4285"/>
                  </a:lnTo>
                  <a:lnTo>
                    <a:pt x="4308" y="4010"/>
                  </a:lnTo>
                  <a:lnTo>
                    <a:pt x="2865" y="848"/>
                  </a:lnTo>
                  <a:lnTo>
                    <a:pt x="2590" y="573"/>
                  </a:lnTo>
                  <a:lnTo>
                    <a:pt x="2590"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8"/>
            <p:cNvSpPr/>
            <p:nvPr/>
          </p:nvSpPr>
          <p:spPr>
            <a:xfrm>
              <a:off x="1878000" y="2673625"/>
              <a:ext cx="264650" cy="178725"/>
            </a:xfrm>
            <a:custGeom>
              <a:rect b="b" l="l" r="r" t="t"/>
              <a:pathLst>
                <a:path extrusionOk="0" h="7149" w="10586">
                  <a:moveTo>
                    <a:pt x="9165" y="1"/>
                  </a:moveTo>
                  <a:lnTo>
                    <a:pt x="9165" y="275"/>
                  </a:lnTo>
                  <a:lnTo>
                    <a:pt x="0" y="4010"/>
                  </a:lnTo>
                  <a:lnTo>
                    <a:pt x="0" y="4285"/>
                  </a:lnTo>
                  <a:lnTo>
                    <a:pt x="275" y="4583"/>
                  </a:lnTo>
                  <a:lnTo>
                    <a:pt x="1146" y="6576"/>
                  </a:lnTo>
                  <a:lnTo>
                    <a:pt x="1421" y="7149"/>
                  </a:lnTo>
                  <a:lnTo>
                    <a:pt x="4857" y="5728"/>
                  </a:lnTo>
                  <a:lnTo>
                    <a:pt x="5155" y="5728"/>
                  </a:lnTo>
                  <a:lnTo>
                    <a:pt x="5155" y="5430"/>
                  </a:lnTo>
                  <a:lnTo>
                    <a:pt x="4857" y="5430"/>
                  </a:lnTo>
                  <a:lnTo>
                    <a:pt x="4857" y="5156"/>
                  </a:lnTo>
                  <a:lnTo>
                    <a:pt x="4857" y="4858"/>
                  </a:lnTo>
                  <a:cubicBezTo>
                    <a:pt x="4857" y="4583"/>
                    <a:pt x="4857" y="4583"/>
                    <a:pt x="5155" y="4285"/>
                  </a:cubicBezTo>
                  <a:cubicBezTo>
                    <a:pt x="5353" y="3674"/>
                    <a:pt x="6003" y="3206"/>
                    <a:pt x="6676" y="3206"/>
                  </a:cubicBezTo>
                  <a:cubicBezTo>
                    <a:pt x="6938" y="3206"/>
                    <a:pt x="7203" y="3277"/>
                    <a:pt x="7446" y="3437"/>
                  </a:cubicBezTo>
                  <a:cubicBezTo>
                    <a:pt x="7446" y="3437"/>
                    <a:pt x="7721" y="3437"/>
                    <a:pt x="8019" y="3712"/>
                  </a:cubicBezTo>
                  <a:cubicBezTo>
                    <a:pt x="8019" y="3712"/>
                    <a:pt x="8294" y="4010"/>
                    <a:pt x="8294" y="4285"/>
                  </a:cubicBezTo>
                  <a:lnTo>
                    <a:pt x="10012" y="3712"/>
                  </a:lnTo>
                  <a:lnTo>
                    <a:pt x="10585" y="3437"/>
                  </a:lnTo>
                  <a:lnTo>
                    <a:pt x="10012" y="2567"/>
                  </a:lnTo>
                  <a:lnTo>
                    <a:pt x="9165" y="1"/>
                  </a:ln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8"/>
            <p:cNvSpPr/>
            <p:nvPr/>
          </p:nvSpPr>
          <p:spPr>
            <a:xfrm>
              <a:off x="1999425" y="2809375"/>
              <a:ext cx="93375" cy="50425"/>
            </a:xfrm>
            <a:custGeom>
              <a:rect b="b" l="l" r="r" t="t"/>
              <a:pathLst>
                <a:path extrusionOk="0" h="2017" w="3735">
                  <a:moveTo>
                    <a:pt x="0" y="0"/>
                  </a:moveTo>
                  <a:lnTo>
                    <a:pt x="0" y="298"/>
                  </a:lnTo>
                  <a:lnTo>
                    <a:pt x="0" y="871"/>
                  </a:lnTo>
                  <a:cubicBezTo>
                    <a:pt x="298" y="1444"/>
                    <a:pt x="573" y="1719"/>
                    <a:pt x="1146" y="2017"/>
                  </a:cubicBezTo>
                  <a:lnTo>
                    <a:pt x="1146" y="1146"/>
                  </a:lnTo>
                  <a:lnTo>
                    <a:pt x="1146" y="871"/>
                  </a:lnTo>
                  <a:cubicBezTo>
                    <a:pt x="1146" y="573"/>
                    <a:pt x="871" y="573"/>
                    <a:pt x="871" y="298"/>
                  </a:cubicBezTo>
                  <a:lnTo>
                    <a:pt x="298" y="0"/>
                  </a:lnTo>
                  <a:close/>
                  <a:moveTo>
                    <a:pt x="3437" y="0"/>
                  </a:moveTo>
                  <a:lnTo>
                    <a:pt x="2864" y="298"/>
                  </a:lnTo>
                  <a:cubicBezTo>
                    <a:pt x="2864" y="573"/>
                    <a:pt x="2589" y="573"/>
                    <a:pt x="2589" y="871"/>
                  </a:cubicBezTo>
                  <a:lnTo>
                    <a:pt x="2589" y="1146"/>
                  </a:lnTo>
                  <a:lnTo>
                    <a:pt x="2589" y="2017"/>
                  </a:lnTo>
                  <a:cubicBezTo>
                    <a:pt x="3162" y="1719"/>
                    <a:pt x="3437" y="1444"/>
                    <a:pt x="3735" y="871"/>
                  </a:cubicBezTo>
                  <a:lnTo>
                    <a:pt x="3735"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8"/>
            <p:cNvSpPr/>
            <p:nvPr/>
          </p:nvSpPr>
          <p:spPr>
            <a:xfrm>
              <a:off x="1999425" y="2753775"/>
              <a:ext cx="93375" cy="89850"/>
            </a:xfrm>
            <a:custGeom>
              <a:rect b="b" l="l" r="r" t="t"/>
              <a:pathLst>
                <a:path extrusionOk="0" h="3594" w="3735">
                  <a:moveTo>
                    <a:pt x="1929" y="966"/>
                  </a:moveTo>
                  <a:cubicBezTo>
                    <a:pt x="2301" y="966"/>
                    <a:pt x="2589" y="1165"/>
                    <a:pt x="2589" y="1377"/>
                  </a:cubicBezTo>
                  <a:cubicBezTo>
                    <a:pt x="2864" y="1950"/>
                    <a:pt x="2589" y="2522"/>
                    <a:pt x="2291" y="2522"/>
                  </a:cubicBezTo>
                  <a:cubicBezTo>
                    <a:pt x="2125" y="2602"/>
                    <a:pt x="1959" y="2636"/>
                    <a:pt x="1806" y="2636"/>
                  </a:cubicBezTo>
                  <a:cubicBezTo>
                    <a:pt x="1434" y="2636"/>
                    <a:pt x="1146" y="2436"/>
                    <a:pt x="1146" y="2224"/>
                  </a:cubicBezTo>
                  <a:cubicBezTo>
                    <a:pt x="871" y="1652"/>
                    <a:pt x="1146" y="1079"/>
                    <a:pt x="1444" y="1079"/>
                  </a:cubicBezTo>
                  <a:cubicBezTo>
                    <a:pt x="1610" y="999"/>
                    <a:pt x="1776" y="966"/>
                    <a:pt x="1929" y="966"/>
                  </a:cubicBezTo>
                  <a:close/>
                  <a:moveTo>
                    <a:pt x="1819" y="0"/>
                  </a:moveTo>
                  <a:cubicBezTo>
                    <a:pt x="1146" y="0"/>
                    <a:pt x="496" y="468"/>
                    <a:pt x="298" y="1079"/>
                  </a:cubicBezTo>
                  <a:cubicBezTo>
                    <a:pt x="0" y="1377"/>
                    <a:pt x="0" y="1652"/>
                    <a:pt x="0" y="1652"/>
                  </a:cubicBezTo>
                  <a:lnTo>
                    <a:pt x="0" y="1950"/>
                  </a:lnTo>
                  <a:lnTo>
                    <a:pt x="0" y="2224"/>
                  </a:lnTo>
                  <a:lnTo>
                    <a:pt x="298" y="2224"/>
                  </a:lnTo>
                  <a:lnTo>
                    <a:pt x="298" y="2522"/>
                  </a:lnTo>
                  <a:cubicBezTo>
                    <a:pt x="298" y="2797"/>
                    <a:pt x="871" y="3370"/>
                    <a:pt x="1146" y="3370"/>
                  </a:cubicBezTo>
                  <a:cubicBezTo>
                    <a:pt x="1432" y="3519"/>
                    <a:pt x="1650" y="3593"/>
                    <a:pt x="1868" y="3593"/>
                  </a:cubicBezTo>
                  <a:cubicBezTo>
                    <a:pt x="2085" y="3593"/>
                    <a:pt x="2303" y="3519"/>
                    <a:pt x="2589" y="3370"/>
                  </a:cubicBezTo>
                  <a:cubicBezTo>
                    <a:pt x="2864" y="3370"/>
                    <a:pt x="3437" y="2797"/>
                    <a:pt x="3437" y="2522"/>
                  </a:cubicBezTo>
                  <a:lnTo>
                    <a:pt x="3437" y="2224"/>
                  </a:lnTo>
                  <a:cubicBezTo>
                    <a:pt x="3735" y="1950"/>
                    <a:pt x="3735" y="1377"/>
                    <a:pt x="3437" y="1079"/>
                  </a:cubicBezTo>
                  <a:cubicBezTo>
                    <a:pt x="3437" y="804"/>
                    <a:pt x="2864" y="231"/>
                    <a:pt x="2589" y="231"/>
                  </a:cubicBezTo>
                  <a:cubicBezTo>
                    <a:pt x="2346" y="71"/>
                    <a:pt x="2081" y="0"/>
                    <a:pt x="1819"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8"/>
            <p:cNvSpPr/>
            <p:nvPr/>
          </p:nvSpPr>
          <p:spPr>
            <a:xfrm>
              <a:off x="2021175" y="2777900"/>
              <a:ext cx="49875" cy="41775"/>
            </a:xfrm>
            <a:custGeom>
              <a:rect b="b" l="l" r="r" t="t"/>
              <a:pathLst>
                <a:path extrusionOk="0" h="1671" w="1995">
                  <a:moveTo>
                    <a:pt x="1059" y="1"/>
                  </a:moveTo>
                  <a:cubicBezTo>
                    <a:pt x="906" y="1"/>
                    <a:pt x="740" y="34"/>
                    <a:pt x="574" y="114"/>
                  </a:cubicBezTo>
                  <a:cubicBezTo>
                    <a:pt x="276" y="114"/>
                    <a:pt x="1" y="687"/>
                    <a:pt x="276" y="1259"/>
                  </a:cubicBezTo>
                  <a:cubicBezTo>
                    <a:pt x="276" y="1471"/>
                    <a:pt x="564" y="1671"/>
                    <a:pt x="936" y="1671"/>
                  </a:cubicBezTo>
                  <a:cubicBezTo>
                    <a:pt x="1089" y="1671"/>
                    <a:pt x="1255" y="1637"/>
                    <a:pt x="1421" y="1557"/>
                  </a:cubicBezTo>
                  <a:cubicBezTo>
                    <a:pt x="1719" y="1557"/>
                    <a:pt x="1994" y="985"/>
                    <a:pt x="1719" y="412"/>
                  </a:cubicBezTo>
                  <a:cubicBezTo>
                    <a:pt x="1719" y="200"/>
                    <a:pt x="1431" y="1"/>
                    <a:pt x="1059" y="1"/>
                  </a:cubicBez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8"/>
            <p:cNvSpPr/>
            <p:nvPr/>
          </p:nvSpPr>
          <p:spPr>
            <a:xfrm>
              <a:off x="2042375" y="2777900"/>
              <a:ext cx="28675" cy="44100"/>
            </a:xfrm>
            <a:custGeom>
              <a:rect b="b" l="l" r="r" t="t"/>
              <a:pathLst>
                <a:path extrusionOk="0" h="1764" w="1147">
                  <a:moveTo>
                    <a:pt x="309" y="1"/>
                  </a:moveTo>
                  <a:cubicBezTo>
                    <a:pt x="197" y="1"/>
                    <a:pt x="87" y="34"/>
                    <a:pt x="1" y="114"/>
                  </a:cubicBezTo>
                  <a:cubicBezTo>
                    <a:pt x="1" y="114"/>
                    <a:pt x="299" y="114"/>
                    <a:pt x="573" y="412"/>
                  </a:cubicBezTo>
                  <a:cubicBezTo>
                    <a:pt x="573" y="985"/>
                    <a:pt x="299" y="1557"/>
                    <a:pt x="1" y="1557"/>
                  </a:cubicBezTo>
                  <a:cubicBezTo>
                    <a:pt x="1" y="1695"/>
                    <a:pt x="75" y="1764"/>
                    <a:pt x="184" y="1764"/>
                  </a:cubicBezTo>
                  <a:cubicBezTo>
                    <a:pt x="293" y="1764"/>
                    <a:pt x="436" y="1695"/>
                    <a:pt x="573" y="1557"/>
                  </a:cubicBezTo>
                  <a:cubicBezTo>
                    <a:pt x="871" y="1557"/>
                    <a:pt x="1146" y="985"/>
                    <a:pt x="871" y="412"/>
                  </a:cubicBezTo>
                  <a:cubicBezTo>
                    <a:pt x="871" y="200"/>
                    <a:pt x="583" y="1"/>
                    <a:pt x="309" y="1"/>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8"/>
            <p:cNvSpPr/>
            <p:nvPr/>
          </p:nvSpPr>
          <p:spPr>
            <a:xfrm>
              <a:off x="1820700" y="2788175"/>
              <a:ext cx="85950" cy="71625"/>
            </a:xfrm>
            <a:custGeom>
              <a:rect b="b" l="l" r="r" t="t"/>
              <a:pathLst>
                <a:path extrusionOk="0" h="2865" w="3438">
                  <a:moveTo>
                    <a:pt x="2567" y="1"/>
                  </a:moveTo>
                  <a:lnTo>
                    <a:pt x="1" y="1146"/>
                  </a:lnTo>
                  <a:lnTo>
                    <a:pt x="849" y="2865"/>
                  </a:lnTo>
                  <a:lnTo>
                    <a:pt x="3438" y="1994"/>
                  </a:lnTo>
                  <a:lnTo>
                    <a:pt x="3140" y="1719"/>
                  </a:lnTo>
                  <a:lnTo>
                    <a:pt x="2567" y="1"/>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8"/>
            <p:cNvSpPr/>
            <p:nvPr/>
          </p:nvSpPr>
          <p:spPr>
            <a:xfrm>
              <a:off x="1798950" y="2802500"/>
              <a:ext cx="42975" cy="78500"/>
            </a:xfrm>
            <a:custGeom>
              <a:rect b="b" l="l" r="r" t="t"/>
              <a:pathLst>
                <a:path extrusionOk="0" h="3140" w="1719">
                  <a:moveTo>
                    <a:pt x="573" y="1"/>
                  </a:moveTo>
                  <a:lnTo>
                    <a:pt x="0" y="573"/>
                  </a:lnTo>
                  <a:lnTo>
                    <a:pt x="1146" y="3139"/>
                  </a:lnTo>
                  <a:lnTo>
                    <a:pt x="1719" y="2864"/>
                  </a:lnTo>
                  <a:lnTo>
                    <a:pt x="1719" y="2292"/>
                  </a:lnTo>
                  <a:lnTo>
                    <a:pt x="871" y="573"/>
                  </a:lnTo>
                  <a:lnTo>
                    <a:pt x="573" y="1"/>
                  </a:ln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8"/>
            <p:cNvSpPr/>
            <p:nvPr/>
          </p:nvSpPr>
          <p:spPr>
            <a:xfrm>
              <a:off x="1813275" y="2852325"/>
              <a:ext cx="28650" cy="28675"/>
            </a:xfrm>
            <a:custGeom>
              <a:rect b="b" l="l" r="r" t="t"/>
              <a:pathLst>
                <a:path extrusionOk="0" h="1147" w="1146">
                  <a:moveTo>
                    <a:pt x="871" y="1"/>
                  </a:moveTo>
                  <a:lnTo>
                    <a:pt x="0" y="299"/>
                  </a:lnTo>
                  <a:lnTo>
                    <a:pt x="573" y="1146"/>
                  </a:lnTo>
                  <a:lnTo>
                    <a:pt x="1146" y="871"/>
                  </a:lnTo>
                  <a:lnTo>
                    <a:pt x="1146" y="574"/>
                  </a:lnTo>
                  <a:lnTo>
                    <a:pt x="871" y="1"/>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8"/>
            <p:cNvSpPr/>
            <p:nvPr/>
          </p:nvSpPr>
          <p:spPr>
            <a:xfrm>
              <a:off x="2099650" y="2659300"/>
              <a:ext cx="85950" cy="114575"/>
            </a:xfrm>
            <a:custGeom>
              <a:rect b="b" l="l" r="r" t="t"/>
              <a:pathLst>
                <a:path extrusionOk="0" h="4583" w="3438">
                  <a:moveTo>
                    <a:pt x="1" y="1"/>
                  </a:moveTo>
                  <a:lnTo>
                    <a:pt x="299" y="574"/>
                  </a:lnTo>
                  <a:lnTo>
                    <a:pt x="1719" y="4010"/>
                  </a:lnTo>
                  <a:lnTo>
                    <a:pt x="2017" y="4583"/>
                  </a:lnTo>
                  <a:lnTo>
                    <a:pt x="3437" y="4010"/>
                  </a:lnTo>
                  <a:cubicBezTo>
                    <a:pt x="2017" y="3712"/>
                    <a:pt x="2" y="2"/>
                    <a:pt x="1"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8"/>
            <p:cNvSpPr/>
            <p:nvPr/>
          </p:nvSpPr>
          <p:spPr>
            <a:xfrm>
              <a:off x="1878000" y="2780725"/>
              <a:ext cx="128900" cy="71625"/>
            </a:xfrm>
            <a:custGeom>
              <a:rect b="b" l="l" r="r" t="t"/>
              <a:pathLst>
                <a:path extrusionOk="0" h="2865" w="5156">
                  <a:moveTo>
                    <a:pt x="0" y="1"/>
                  </a:moveTo>
                  <a:lnTo>
                    <a:pt x="0" y="1"/>
                  </a:lnTo>
                  <a:cubicBezTo>
                    <a:pt x="90" y="187"/>
                    <a:pt x="242" y="466"/>
                    <a:pt x="467" y="737"/>
                  </a:cubicBezTo>
                  <a:lnTo>
                    <a:pt x="467" y="737"/>
                  </a:lnTo>
                  <a:lnTo>
                    <a:pt x="275" y="299"/>
                  </a:lnTo>
                  <a:lnTo>
                    <a:pt x="0" y="1"/>
                  </a:lnTo>
                  <a:close/>
                  <a:moveTo>
                    <a:pt x="4857" y="574"/>
                  </a:moveTo>
                  <a:cubicBezTo>
                    <a:pt x="4010" y="872"/>
                    <a:pt x="3437" y="1146"/>
                    <a:pt x="2864" y="1444"/>
                  </a:cubicBezTo>
                  <a:cubicBezTo>
                    <a:pt x="2588" y="1536"/>
                    <a:pt x="2334" y="1576"/>
                    <a:pt x="2101" y="1576"/>
                  </a:cubicBezTo>
                  <a:cubicBezTo>
                    <a:pt x="1354" y="1576"/>
                    <a:pt x="821" y="1166"/>
                    <a:pt x="467" y="737"/>
                  </a:cubicBezTo>
                  <a:lnTo>
                    <a:pt x="467" y="737"/>
                  </a:lnTo>
                  <a:lnTo>
                    <a:pt x="1146" y="2292"/>
                  </a:lnTo>
                  <a:lnTo>
                    <a:pt x="1421" y="2865"/>
                  </a:lnTo>
                  <a:lnTo>
                    <a:pt x="4857" y="1444"/>
                  </a:lnTo>
                  <a:lnTo>
                    <a:pt x="5155" y="1444"/>
                  </a:lnTo>
                  <a:lnTo>
                    <a:pt x="5155" y="1146"/>
                  </a:lnTo>
                  <a:lnTo>
                    <a:pt x="4857" y="1146"/>
                  </a:lnTo>
                  <a:lnTo>
                    <a:pt x="4857" y="872"/>
                  </a:lnTo>
                  <a:lnTo>
                    <a:pt x="4857" y="574"/>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8"/>
            <p:cNvSpPr/>
            <p:nvPr/>
          </p:nvSpPr>
          <p:spPr>
            <a:xfrm>
              <a:off x="1820700" y="2816825"/>
              <a:ext cx="85950" cy="42975"/>
            </a:xfrm>
            <a:custGeom>
              <a:rect b="b" l="l" r="r" t="t"/>
              <a:pathLst>
                <a:path extrusionOk="0" h="1719" w="3438">
                  <a:moveTo>
                    <a:pt x="1" y="0"/>
                  </a:moveTo>
                  <a:lnTo>
                    <a:pt x="849" y="1719"/>
                  </a:lnTo>
                  <a:lnTo>
                    <a:pt x="3438" y="848"/>
                  </a:lnTo>
                  <a:lnTo>
                    <a:pt x="3140" y="573"/>
                  </a:lnTo>
                  <a:cubicBezTo>
                    <a:pt x="2613" y="768"/>
                    <a:pt x="2163" y="843"/>
                    <a:pt x="1782" y="843"/>
                  </a:cubicBezTo>
                  <a:cubicBezTo>
                    <a:pt x="504" y="843"/>
                    <a:pt x="1" y="1"/>
                    <a:pt x="1"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8"/>
            <p:cNvSpPr/>
            <p:nvPr/>
          </p:nvSpPr>
          <p:spPr>
            <a:xfrm>
              <a:off x="2078475" y="2737775"/>
              <a:ext cx="64175" cy="42975"/>
            </a:xfrm>
            <a:custGeom>
              <a:rect b="b" l="l" r="r" t="t"/>
              <a:pathLst>
                <a:path extrusionOk="0" h="1719" w="2567">
                  <a:moveTo>
                    <a:pt x="1993" y="1"/>
                  </a:moveTo>
                  <a:cubicBezTo>
                    <a:pt x="1421" y="298"/>
                    <a:pt x="848" y="573"/>
                    <a:pt x="0" y="1146"/>
                  </a:cubicBezTo>
                  <a:cubicBezTo>
                    <a:pt x="0" y="1146"/>
                    <a:pt x="275" y="1444"/>
                    <a:pt x="275" y="1719"/>
                  </a:cubicBezTo>
                  <a:lnTo>
                    <a:pt x="1993" y="1146"/>
                  </a:lnTo>
                  <a:lnTo>
                    <a:pt x="2566" y="871"/>
                  </a:lnTo>
                  <a:lnTo>
                    <a:pt x="1993" y="1"/>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8"/>
            <p:cNvSpPr/>
            <p:nvPr/>
          </p:nvSpPr>
          <p:spPr>
            <a:xfrm>
              <a:off x="1906625" y="2880975"/>
              <a:ext cx="71625" cy="71625"/>
            </a:xfrm>
            <a:custGeom>
              <a:rect b="b" l="l" r="r" t="t"/>
              <a:pathLst>
                <a:path extrusionOk="0" h="2865" w="2865">
                  <a:moveTo>
                    <a:pt x="1421" y="0"/>
                  </a:moveTo>
                  <a:lnTo>
                    <a:pt x="1421" y="1444"/>
                  </a:lnTo>
                  <a:lnTo>
                    <a:pt x="1" y="1444"/>
                  </a:lnTo>
                  <a:lnTo>
                    <a:pt x="1421" y="1719"/>
                  </a:lnTo>
                  <a:lnTo>
                    <a:pt x="1421" y="2864"/>
                  </a:lnTo>
                  <a:lnTo>
                    <a:pt x="1719" y="1719"/>
                  </a:lnTo>
                  <a:lnTo>
                    <a:pt x="2865" y="1444"/>
                  </a:lnTo>
                  <a:lnTo>
                    <a:pt x="1719" y="1444"/>
                  </a:lnTo>
                  <a:lnTo>
                    <a:pt x="1421" y="0"/>
                  </a:lnTo>
                  <a:close/>
                </a:path>
              </a:pathLst>
            </a:custGeom>
            <a:solidFill>
              <a:schemeClr val="dk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8"/>
            <p:cNvSpPr/>
            <p:nvPr/>
          </p:nvSpPr>
          <p:spPr>
            <a:xfrm>
              <a:off x="1856225" y="2702275"/>
              <a:ext cx="57300" cy="57300"/>
            </a:xfrm>
            <a:custGeom>
              <a:rect b="b" l="l" r="r" t="t"/>
              <a:pathLst>
                <a:path extrusionOk="0" h="2292" w="2292">
                  <a:moveTo>
                    <a:pt x="1146" y="1146"/>
                  </a:moveTo>
                  <a:lnTo>
                    <a:pt x="1146" y="2291"/>
                  </a:lnTo>
                  <a:lnTo>
                    <a:pt x="1146" y="1146"/>
                  </a:lnTo>
                  <a:lnTo>
                    <a:pt x="2292" y="1146"/>
                  </a:lnTo>
                  <a:lnTo>
                    <a:pt x="1146" y="1146"/>
                  </a:lnTo>
                  <a:lnTo>
                    <a:pt x="1146" y="0"/>
                  </a:lnTo>
                  <a:lnTo>
                    <a:pt x="1146" y="1146"/>
                  </a:lnTo>
                  <a:lnTo>
                    <a:pt x="0" y="1146"/>
                  </a:lnTo>
                  <a:close/>
                </a:path>
              </a:pathLst>
            </a:custGeom>
            <a:solidFill>
              <a:srgbClr val="FFFFFF"/>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38"/>
          <p:cNvGrpSpPr/>
          <p:nvPr/>
        </p:nvGrpSpPr>
        <p:grpSpPr>
          <a:xfrm>
            <a:off x="5483500" y="1551925"/>
            <a:ext cx="465700" cy="472575"/>
            <a:chOff x="5464750" y="1520625"/>
            <a:chExt cx="465700" cy="472575"/>
          </a:xfrm>
        </p:grpSpPr>
        <p:sp>
          <p:nvSpPr>
            <p:cNvPr id="6093" name="Google Shape;6093;p38"/>
            <p:cNvSpPr/>
            <p:nvPr/>
          </p:nvSpPr>
          <p:spPr>
            <a:xfrm>
              <a:off x="5464750" y="1520625"/>
              <a:ext cx="465700" cy="472575"/>
            </a:xfrm>
            <a:custGeom>
              <a:rect b="b" l="l" r="r" t="t"/>
              <a:pathLst>
                <a:path extrusionOk="0" h="18903" w="18628">
                  <a:moveTo>
                    <a:pt x="9165" y="0"/>
                  </a:moveTo>
                  <a:cubicBezTo>
                    <a:pt x="4010" y="0"/>
                    <a:pt x="1" y="4308"/>
                    <a:pt x="1" y="9463"/>
                  </a:cubicBezTo>
                  <a:cubicBezTo>
                    <a:pt x="1" y="12601"/>
                    <a:pt x="1719" y="15465"/>
                    <a:pt x="4010" y="17184"/>
                  </a:cubicBezTo>
                  <a:cubicBezTo>
                    <a:pt x="5156" y="17756"/>
                    <a:pt x="6301" y="18329"/>
                    <a:pt x="7745" y="18627"/>
                  </a:cubicBezTo>
                  <a:cubicBezTo>
                    <a:pt x="8020" y="18627"/>
                    <a:pt x="8593" y="18902"/>
                    <a:pt x="9165" y="18902"/>
                  </a:cubicBezTo>
                  <a:cubicBezTo>
                    <a:pt x="11182" y="18902"/>
                    <a:pt x="12900" y="18054"/>
                    <a:pt x="14320" y="17184"/>
                  </a:cubicBezTo>
                  <a:cubicBezTo>
                    <a:pt x="16909" y="15465"/>
                    <a:pt x="18628" y="12601"/>
                    <a:pt x="18628" y="9463"/>
                  </a:cubicBezTo>
                  <a:cubicBezTo>
                    <a:pt x="18628" y="4308"/>
                    <a:pt x="14320" y="0"/>
                    <a:pt x="9165" y="0"/>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8"/>
            <p:cNvSpPr/>
            <p:nvPr/>
          </p:nvSpPr>
          <p:spPr>
            <a:xfrm>
              <a:off x="5601075" y="1534950"/>
              <a:ext cx="92825" cy="100250"/>
            </a:xfrm>
            <a:custGeom>
              <a:rect b="b" l="l" r="r" t="t"/>
              <a:pathLst>
                <a:path extrusionOk="0" h="4010" w="3713">
                  <a:moveTo>
                    <a:pt x="1719" y="0"/>
                  </a:moveTo>
                  <a:lnTo>
                    <a:pt x="1719" y="1718"/>
                  </a:lnTo>
                  <a:lnTo>
                    <a:pt x="1" y="2016"/>
                  </a:lnTo>
                  <a:lnTo>
                    <a:pt x="1719" y="2291"/>
                  </a:lnTo>
                  <a:lnTo>
                    <a:pt x="1719" y="4010"/>
                  </a:lnTo>
                  <a:lnTo>
                    <a:pt x="1994" y="2291"/>
                  </a:lnTo>
                  <a:lnTo>
                    <a:pt x="3712" y="2016"/>
                  </a:lnTo>
                  <a:lnTo>
                    <a:pt x="1994" y="1718"/>
                  </a:lnTo>
                  <a:lnTo>
                    <a:pt x="1719" y="0"/>
                  </a:lnTo>
                  <a:close/>
                </a:path>
              </a:pathLst>
            </a:custGeom>
            <a:solidFill>
              <a:schemeClr val="dk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8"/>
            <p:cNvSpPr/>
            <p:nvPr/>
          </p:nvSpPr>
          <p:spPr>
            <a:xfrm>
              <a:off x="5837075" y="1742850"/>
              <a:ext cx="71625" cy="71625"/>
            </a:xfrm>
            <a:custGeom>
              <a:rect b="b" l="l" r="r" t="t"/>
              <a:pathLst>
                <a:path extrusionOk="0" h="2865" w="2865">
                  <a:moveTo>
                    <a:pt x="1444" y="1"/>
                  </a:moveTo>
                  <a:lnTo>
                    <a:pt x="1444" y="1421"/>
                  </a:lnTo>
                  <a:lnTo>
                    <a:pt x="0" y="1421"/>
                  </a:lnTo>
                  <a:lnTo>
                    <a:pt x="1444" y="1719"/>
                  </a:lnTo>
                  <a:lnTo>
                    <a:pt x="1444" y="2865"/>
                  </a:lnTo>
                  <a:lnTo>
                    <a:pt x="1719" y="1719"/>
                  </a:lnTo>
                  <a:lnTo>
                    <a:pt x="2864" y="1421"/>
                  </a:lnTo>
                  <a:lnTo>
                    <a:pt x="1719" y="1421"/>
                  </a:lnTo>
                  <a:lnTo>
                    <a:pt x="1444" y="1"/>
                  </a:lnTo>
                  <a:close/>
                </a:path>
              </a:pathLst>
            </a:custGeom>
            <a:solidFill>
              <a:schemeClr val="dk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8"/>
            <p:cNvSpPr/>
            <p:nvPr/>
          </p:nvSpPr>
          <p:spPr>
            <a:xfrm>
              <a:off x="5536350" y="1635175"/>
              <a:ext cx="57300" cy="64750"/>
            </a:xfrm>
            <a:custGeom>
              <a:rect b="b" l="l" r="r" t="t"/>
              <a:pathLst>
                <a:path extrusionOk="0" h="2590" w="2292">
                  <a:moveTo>
                    <a:pt x="1146" y="1"/>
                  </a:moveTo>
                  <a:lnTo>
                    <a:pt x="871" y="1146"/>
                  </a:lnTo>
                  <a:lnTo>
                    <a:pt x="1" y="1146"/>
                  </a:lnTo>
                  <a:lnTo>
                    <a:pt x="871" y="1444"/>
                  </a:lnTo>
                  <a:lnTo>
                    <a:pt x="1146" y="2590"/>
                  </a:lnTo>
                  <a:lnTo>
                    <a:pt x="1146" y="1444"/>
                  </a:lnTo>
                  <a:lnTo>
                    <a:pt x="2292" y="1146"/>
                  </a:lnTo>
                  <a:lnTo>
                    <a:pt x="1146" y="1146"/>
                  </a:lnTo>
                  <a:lnTo>
                    <a:pt x="1146" y="1"/>
                  </a:lnTo>
                  <a:close/>
                </a:path>
              </a:pathLst>
            </a:custGeom>
            <a:solidFill>
              <a:schemeClr val="dk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8"/>
            <p:cNvSpPr/>
            <p:nvPr/>
          </p:nvSpPr>
          <p:spPr>
            <a:xfrm>
              <a:off x="5550675" y="1642625"/>
              <a:ext cx="293875" cy="350575"/>
            </a:xfrm>
            <a:custGeom>
              <a:rect b="b" l="l" r="r" t="t"/>
              <a:pathLst>
                <a:path extrusionOk="0" h="14023" w="11755">
                  <a:moveTo>
                    <a:pt x="4010" y="0"/>
                  </a:moveTo>
                  <a:cubicBezTo>
                    <a:pt x="1719" y="848"/>
                    <a:pt x="1" y="3139"/>
                    <a:pt x="1" y="5728"/>
                  </a:cubicBezTo>
                  <a:cubicBezTo>
                    <a:pt x="1" y="6576"/>
                    <a:pt x="298" y="7721"/>
                    <a:pt x="573" y="8592"/>
                  </a:cubicBezTo>
                  <a:lnTo>
                    <a:pt x="573" y="12304"/>
                  </a:lnTo>
                  <a:cubicBezTo>
                    <a:pt x="2017" y="13174"/>
                    <a:pt x="4010" y="14022"/>
                    <a:pt x="5728" y="14022"/>
                  </a:cubicBezTo>
                  <a:cubicBezTo>
                    <a:pt x="7745" y="14022"/>
                    <a:pt x="9463" y="13174"/>
                    <a:pt x="10883" y="12304"/>
                  </a:cubicBezTo>
                  <a:lnTo>
                    <a:pt x="10883" y="8592"/>
                  </a:lnTo>
                  <a:cubicBezTo>
                    <a:pt x="11456" y="7721"/>
                    <a:pt x="11754" y="6576"/>
                    <a:pt x="11754" y="5728"/>
                  </a:cubicBezTo>
                  <a:cubicBezTo>
                    <a:pt x="11754" y="3139"/>
                    <a:pt x="10036" y="848"/>
                    <a:pt x="7447" y="0"/>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8"/>
            <p:cNvSpPr/>
            <p:nvPr/>
          </p:nvSpPr>
          <p:spPr>
            <a:xfrm>
              <a:off x="5550675" y="1642625"/>
              <a:ext cx="114575" cy="221700"/>
            </a:xfrm>
            <a:custGeom>
              <a:rect b="b" l="l" r="r" t="t"/>
              <a:pathLst>
                <a:path extrusionOk="0" h="8868" w="4583">
                  <a:moveTo>
                    <a:pt x="4010" y="0"/>
                  </a:moveTo>
                  <a:cubicBezTo>
                    <a:pt x="1719" y="848"/>
                    <a:pt x="1" y="3139"/>
                    <a:pt x="1" y="5728"/>
                  </a:cubicBezTo>
                  <a:cubicBezTo>
                    <a:pt x="1" y="6576"/>
                    <a:pt x="298" y="7721"/>
                    <a:pt x="573" y="8592"/>
                  </a:cubicBezTo>
                  <a:lnTo>
                    <a:pt x="573" y="8867"/>
                  </a:lnTo>
                  <a:lnTo>
                    <a:pt x="4583" y="8867"/>
                  </a:lnTo>
                  <a:cubicBezTo>
                    <a:pt x="4583" y="8867"/>
                    <a:pt x="2589" y="7447"/>
                    <a:pt x="2292" y="4583"/>
                  </a:cubicBezTo>
                  <a:cubicBezTo>
                    <a:pt x="2292" y="1719"/>
                    <a:pt x="4010" y="1"/>
                    <a:pt x="4010"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8"/>
            <p:cNvSpPr/>
            <p:nvPr/>
          </p:nvSpPr>
          <p:spPr>
            <a:xfrm>
              <a:off x="5565000" y="1871725"/>
              <a:ext cx="93375" cy="114600"/>
            </a:xfrm>
            <a:custGeom>
              <a:rect b="b" l="l" r="r" t="t"/>
              <a:pathLst>
                <a:path extrusionOk="0" h="4584" w="3735">
                  <a:moveTo>
                    <a:pt x="0" y="1"/>
                  </a:moveTo>
                  <a:lnTo>
                    <a:pt x="0" y="3140"/>
                  </a:lnTo>
                  <a:cubicBezTo>
                    <a:pt x="1146" y="3712"/>
                    <a:pt x="2291" y="4285"/>
                    <a:pt x="3735" y="4583"/>
                  </a:cubicBezTo>
                  <a:lnTo>
                    <a:pt x="3735" y="276"/>
                  </a:lnTo>
                  <a:lnTo>
                    <a:pt x="0" y="1"/>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8"/>
            <p:cNvSpPr/>
            <p:nvPr/>
          </p:nvSpPr>
          <p:spPr>
            <a:xfrm>
              <a:off x="5565000" y="1857425"/>
              <a:ext cx="257775" cy="28650"/>
            </a:xfrm>
            <a:custGeom>
              <a:rect b="b" l="l" r="r" t="t"/>
              <a:pathLst>
                <a:path extrusionOk="0" h="1146" w="10311">
                  <a:moveTo>
                    <a:pt x="0" y="0"/>
                  </a:moveTo>
                  <a:lnTo>
                    <a:pt x="0" y="1146"/>
                  </a:lnTo>
                  <a:lnTo>
                    <a:pt x="10310" y="1146"/>
                  </a:lnTo>
                  <a:lnTo>
                    <a:pt x="10310"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8"/>
            <p:cNvSpPr/>
            <p:nvPr/>
          </p:nvSpPr>
          <p:spPr>
            <a:xfrm>
              <a:off x="5593625" y="1892925"/>
              <a:ext cx="14350" cy="50425"/>
            </a:xfrm>
            <a:custGeom>
              <a:rect b="b" l="l" r="r" t="t"/>
              <a:pathLst>
                <a:path extrusionOk="0" h="2017" w="574">
                  <a:moveTo>
                    <a:pt x="299" y="1"/>
                  </a:moveTo>
                  <a:cubicBezTo>
                    <a:pt x="1" y="1"/>
                    <a:pt x="1" y="298"/>
                    <a:pt x="1" y="573"/>
                  </a:cubicBezTo>
                  <a:lnTo>
                    <a:pt x="1" y="2017"/>
                  </a:lnTo>
                  <a:lnTo>
                    <a:pt x="574" y="2017"/>
                  </a:lnTo>
                  <a:lnTo>
                    <a:pt x="574" y="573"/>
                  </a:lnTo>
                  <a:cubicBezTo>
                    <a:pt x="574" y="298"/>
                    <a:pt x="299" y="1"/>
                    <a:pt x="299"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8"/>
            <p:cNvSpPr/>
            <p:nvPr/>
          </p:nvSpPr>
          <p:spPr>
            <a:xfrm>
              <a:off x="5665225" y="1892925"/>
              <a:ext cx="21800" cy="50425"/>
            </a:xfrm>
            <a:custGeom>
              <a:rect b="b" l="l" r="r" t="t"/>
              <a:pathLst>
                <a:path extrusionOk="0" h="2017" w="872">
                  <a:moveTo>
                    <a:pt x="574" y="1"/>
                  </a:moveTo>
                  <a:cubicBezTo>
                    <a:pt x="299" y="1"/>
                    <a:pt x="1" y="298"/>
                    <a:pt x="1" y="573"/>
                  </a:cubicBezTo>
                  <a:lnTo>
                    <a:pt x="1" y="2017"/>
                  </a:lnTo>
                  <a:lnTo>
                    <a:pt x="871" y="2017"/>
                  </a:lnTo>
                  <a:lnTo>
                    <a:pt x="871" y="573"/>
                  </a:lnTo>
                  <a:cubicBezTo>
                    <a:pt x="871" y="298"/>
                    <a:pt x="574" y="1"/>
                    <a:pt x="574"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8"/>
            <p:cNvSpPr/>
            <p:nvPr/>
          </p:nvSpPr>
          <p:spPr>
            <a:xfrm>
              <a:off x="5787225" y="1892925"/>
              <a:ext cx="14350" cy="50425"/>
            </a:xfrm>
            <a:custGeom>
              <a:rect b="b" l="l" r="r" t="t"/>
              <a:pathLst>
                <a:path extrusionOk="0" h="2017" w="574">
                  <a:moveTo>
                    <a:pt x="276" y="1"/>
                  </a:moveTo>
                  <a:cubicBezTo>
                    <a:pt x="1" y="1"/>
                    <a:pt x="1" y="298"/>
                    <a:pt x="1" y="573"/>
                  </a:cubicBezTo>
                  <a:lnTo>
                    <a:pt x="1" y="2017"/>
                  </a:lnTo>
                  <a:lnTo>
                    <a:pt x="574" y="2017"/>
                  </a:lnTo>
                  <a:lnTo>
                    <a:pt x="574" y="573"/>
                  </a:lnTo>
                  <a:cubicBezTo>
                    <a:pt x="574" y="298"/>
                    <a:pt x="574" y="1"/>
                    <a:pt x="276"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8"/>
            <p:cNvSpPr/>
            <p:nvPr/>
          </p:nvSpPr>
          <p:spPr>
            <a:xfrm>
              <a:off x="5629725" y="1892925"/>
              <a:ext cx="14350" cy="50425"/>
            </a:xfrm>
            <a:custGeom>
              <a:rect b="b" l="l" r="r" t="t"/>
              <a:pathLst>
                <a:path extrusionOk="0" h="2017" w="574">
                  <a:moveTo>
                    <a:pt x="275" y="1"/>
                  </a:moveTo>
                  <a:cubicBezTo>
                    <a:pt x="275" y="1"/>
                    <a:pt x="0" y="298"/>
                    <a:pt x="0" y="573"/>
                  </a:cubicBezTo>
                  <a:lnTo>
                    <a:pt x="0" y="2017"/>
                  </a:lnTo>
                  <a:lnTo>
                    <a:pt x="573" y="2017"/>
                  </a:lnTo>
                  <a:lnTo>
                    <a:pt x="573" y="573"/>
                  </a:lnTo>
                  <a:cubicBezTo>
                    <a:pt x="573" y="298"/>
                    <a:pt x="573" y="1"/>
                    <a:pt x="275"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8"/>
            <p:cNvSpPr/>
            <p:nvPr/>
          </p:nvSpPr>
          <p:spPr>
            <a:xfrm>
              <a:off x="5744275" y="1892925"/>
              <a:ext cx="21225" cy="50425"/>
            </a:xfrm>
            <a:custGeom>
              <a:rect b="b" l="l" r="r" t="t"/>
              <a:pathLst>
                <a:path extrusionOk="0" h="2017" w="849">
                  <a:moveTo>
                    <a:pt x="573" y="1"/>
                  </a:moveTo>
                  <a:cubicBezTo>
                    <a:pt x="275" y="1"/>
                    <a:pt x="1" y="298"/>
                    <a:pt x="1" y="573"/>
                  </a:cubicBezTo>
                  <a:lnTo>
                    <a:pt x="1" y="2017"/>
                  </a:lnTo>
                  <a:lnTo>
                    <a:pt x="848" y="2017"/>
                  </a:lnTo>
                  <a:lnTo>
                    <a:pt x="848" y="573"/>
                  </a:lnTo>
                  <a:cubicBezTo>
                    <a:pt x="848" y="298"/>
                    <a:pt x="573" y="1"/>
                    <a:pt x="573"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8"/>
            <p:cNvSpPr/>
            <p:nvPr/>
          </p:nvSpPr>
          <p:spPr>
            <a:xfrm>
              <a:off x="5708200" y="1892925"/>
              <a:ext cx="14325" cy="50425"/>
            </a:xfrm>
            <a:custGeom>
              <a:rect b="b" l="l" r="r" t="t"/>
              <a:pathLst>
                <a:path extrusionOk="0" h="2017" w="573">
                  <a:moveTo>
                    <a:pt x="298" y="1"/>
                  </a:moveTo>
                  <a:cubicBezTo>
                    <a:pt x="0" y="1"/>
                    <a:pt x="0" y="298"/>
                    <a:pt x="0" y="573"/>
                  </a:cubicBezTo>
                  <a:lnTo>
                    <a:pt x="0" y="2017"/>
                  </a:lnTo>
                  <a:lnTo>
                    <a:pt x="573" y="2017"/>
                  </a:lnTo>
                  <a:lnTo>
                    <a:pt x="573" y="573"/>
                  </a:lnTo>
                  <a:cubicBezTo>
                    <a:pt x="573" y="298"/>
                    <a:pt x="573" y="1"/>
                    <a:pt x="298"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8"/>
            <p:cNvSpPr/>
            <p:nvPr/>
          </p:nvSpPr>
          <p:spPr>
            <a:xfrm>
              <a:off x="5693875" y="1642625"/>
              <a:ext cx="150675" cy="135775"/>
            </a:xfrm>
            <a:custGeom>
              <a:rect b="b" l="l" r="r" t="t"/>
              <a:pathLst>
                <a:path extrusionOk="0" h="5431" w="6027">
                  <a:moveTo>
                    <a:pt x="0" y="0"/>
                  </a:moveTo>
                  <a:cubicBezTo>
                    <a:pt x="573" y="275"/>
                    <a:pt x="1146" y="573"/>
                    <a:pt x="1719" y="1146"/>
                  </a:cubicBezTo>
                  <a:cubicBezTo>
                    <a:pt x="2589" y="1719"/>
                    <a:pt x="3162" y="2292"/>
                    <a:pt x="3437" y="3139"/>
                  </a:cubicBezTo>
                  <a:cubicBezTo>
                    <a:pt x="3735" y="3712"/>
                    <a:pt x="4010" y="4583"/>
                    <a:pt x="4010" y="5430"/>
                  </a:cubicBezTo>
                  <a:lnTo>
                    <a:pt x="6026" y="5430"/>
                  </a:lnTo>
                  <a:cubicBezTo>
                    <a:pt x="6026" y="4010"/>
                    <a:pt x="5453" y="2864"/>
                    <a:pt x="4583" y="1994"/>
                  </a:cubicBezTo>
                  <a:cubicBezTo>
                    <a:pt x="4010" y="1146"/>
                    <a:pt x="3437" y="848"/>
                    <a:pt x="2589" y="275"/>
                  </a:cubicBezTo>
                  <a:cubicBezTo>
                    <a:pt x="2291" y="275"/>
                    <a:pt x="2017" y="275"/>
                    <a:pt x="1719" y="0"/>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8"/>
            <p:cNvSpPr/>
            <p:nvPr/>
          </p:nvSpPr>
          <p:spPr>
            <a:xfrm>
              <a:off x="5693875" y="1642625"/>
              <a:ext cx="143225" cy="135775"/>
            </a:xfrm>
            <a:custGeom>
              <a:rect b="b" l="l" r="r" t="t"/>
              <a:pathLst>
                <a:path extrusionOk="0" h="5431" w="5729">
                  <a:moveTo>
                    <a:pt x="0" y="0"/>
                  </a:moveTo>
                  <a:cubicBezTo>
                    <a:pt x="573" y="275"/>
                    <a:pt x="1146" y="573"/>
                    <a:pt x="1719" y="1146"/>
                  </a:cubicBezTo>
                  <a:cubicBezTo>
                    <a:pt x="2589" y="1719"/>
                    <a:pt x="3162" y="2292"/>
                    <a:pt x="3437" y="3139"/>
                  </a:cubicBezTo>
                  <a:cubicBezTo>
                    <a:pt x="3735" y="3712"/>
                    <a:pt x="4010" y="4583"/>
                    <a:pt x="4010" y="5430"/>
                  </a:cubicBezTo>
                  <a:lnTo>
                    <a:pt x="5728" y="5430"/>
                  </a:lnTo>
                  <a:cubicBezTo>
                    <a:pt x="5728" y="4010"/>
                    <a:pt x="5155" y="2864"/>
                    <a:pt x="4308" y="1994"/>
                  </a:cubicBezTo>
                  <a:cubicBezTo>
                    <a:pt x="3735" y="1146"/>
                    <a:pt x="3162" y="848"/>
                    <a:pt x="2291" y="275"/>
                  </a:cubicBezTo>
                  <a:cubicBezTo>
                    <a:pt x="2017" y="275"/>
                    <a:pt x="1719" y="275"/>
                    <a:pt x="1719"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8"/>
            <p:cNvSpPr/>
            <p:nvPr/>
          </p:nvSpPr>
          <p:spPr>
            <a:xfrm>
              <a:off x="5736825" y="1613975"/>
              <a:ext cx="107725" cy="107150"/>
            </a:xfrm>
            <a:custGeom>
              <a:rect b="b" l="l" r="r" t="t"/>
              <a:pathLst>
                <a:path extrusionOk="0" h="4286" w="4309">
                  <a:moveTo>
                    <a:pt x="2292" y="1"/>
                  </a:moveTo>
                  <a:lnTo>
                    <a:pt x="871" y="1421"/>
                  </a:lnTo>
                  <a:lnTo>
                    <a:pt x="1" y="2292"/>
                  </a:lnTo>
                  <a:cubicBezTo>
                    <a:pt x="573" y="2567"/>
                    <a:pt x="871" y="2865"/>
                    <a:pt x="1146" y="3438"/>
                  </a:cubicBezTo>
                  <a:cubicBezTo>
                    <a:pt x="1444" y="3712"/>
                    <a:pt x="1444" y="4010"/>
                    <a:pt x="1719" y="4285"/>
                  </a:cubicBezTo>
                  <a:lnTo>
                    <a:pt x="4308" y="1719"/>
                  </a:lnTo>
                  <a:lnTo>
                    <a:pt x="3437" y="1146"/>
                  </a:lnTo>
                  <a:lnTo>
                    <a:pt x="2292" y="1"/>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8"/>
            <p:cNvSpPr/>
            <p:nvPr/>
          </p:nvSpPr>
          <p:spPr>
            <a:xfrm>
              <a:off x="5765475" y="1642625"/>
              <a:ext cx="79075" cy="78500"/>
            </a:xfrm>
            <a:custGeom>
              <a:rect b="b" l="l" r="r" t="t"/>
              <a:pathLst>
                <a:path extrusionOk="0" h="3140" w="3163">
                  <a:moveTo>
                    <a:pt x="2291" y="0"/>
                  </a:moveTo>
                  <a:lnTo>
                    <a:pt x="0" y="2292"/>
                  </a:lnTo>
                  <a:cubicBezTo>
                    <a:pt x="298" y="2566"/>
                    <a:pt x="298" y="2864"/>
                    <a:pt x="573" y="3139"/>
                  </a:cubicBezTo>
                  <a:lnTo>
                    <a:pt x="3162" y="573"/>
                  </a:lnTo>
                  <a:lnTo>
                    <a:pt x="2291"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8"/>
            <p:cNvSpPr/>
            <p:nvPr/>
          </p:nvSpPr>
          <p:spPr>
            <a:xfrm>
              <a:off x="5787225" y="1609050"/>
              <a:ext cx="64175" cy="50750"/>
            </a:xfrm>
            <a:custGeom>
              <a:rect b="b" l="l" r="r" t="t"/>
              <a:pathLst>
                <a:path extrusionOk="0" h="2030" w="2567">
                  <a:moveTo>
                    <a:pt x="859" y="1"/>
                  </a:moveTo>
                  <a:cubicBezTo>
                    <a:pt x="622" y="1"/>
                    <a:pt x="401" y="73"/>
                    <a:pt x="276" y="198"/>
                  </a:cubicBezTo>
                  <a:cubicBezTo>
                    <a:pt x="1" y="473"/>
                    <a:pt x="276" y="1046"/>
                    <a:pt x="849" y="1618"/>
                  </a:cubicBezTo>
                  <a:cubicBezTo>
                    <a:pt x="1060" y="1830"/>
                    <a:pt x="1410" y="2030"/>
                    <a:pt x="1693" y="2030"/>
                  </a:cubicBezTo>
                  <a:cubicBezTo>
                    <a:pt x="1809" y="2030"/>
                    <a:pt x="1914" y="1996"/>
                    <a:pt x="1994" y="1916"/>
                  </a:cubicBezTo>
                  <a:lnTo>
                    <a:pt x="2292" y="1916"/>
                  </a:lnTo>
                  <a:cubicBezTo>
                    <a:pt x="2567" y="1618"/>
                    <a:pt x="2292" y="1046"/>
                    <a:pt x="1719" y="473"/>
                  </a:cubicBezTo>
                  <a:cubicBezTo>
                    <a:pt x="1546" y="140"/>
                    <a:pt x="1187" y="1"/>
                    <a:pt x="859"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8"/>
            <p:cNvSpPr/>
            <p:nvPr/>
          </p:nvSpPr>
          <p:spPr>
            <a:xfrm>
              <a:off x="5787225" y="1613975"/>
              <a:ext cx="57325" cy="45825"/>
            </a:xfrm>
            <a:custGeom>
              <a:rect b="b" l="l" r="r" t="t"/>
              <a:pathLst>
                <a:path extrusionOk="0" h="1833" w="2293">
                  <a:moveTo>
                    <a:pt x="276" y="1"/>
                  </a:moveTo>
                  <a:cubicBezTo>
                    <a:pt x="1" y="276"/>
                    <a:pt x="276" y="849"/>
                    <a:pt x="849" y="1421"/>
                  </a:cubicBezTo>
                  <a:cubicBezTo>
                    <a:pt x="1060" y="1633"/>
                    <a:pt x="1410" y="1833"/>
                    <a:pt x="1693" y="1833"/>
                  </a:cubicBezTo>
                  <a:cubicBezTo>
                    <a:pt x="1809" y="1833"/>
                    <a:pt x="1914" y="1799"/>
                    <a:pt x="1994" y="1719"/>
                  </a:cubicBezTo>
                  <a:cubicBezTo>
                    <a:pt x="2292" y="1421"/>
                    <a:pt x="1994" y="849"/>
                    <a:pt x="1719" y="574"/>
                  </a:cubicBezTo>
                  <a:cubicBezTo>
                    <a:pt x="1146" y="1"/>
                    <a:pt x="574" y="1"/>
                    <a:pt x="276" y="1"/>
                  </a:cubicBez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8"/>
            <p:cNvSpPr/>
            <p:nvPr/>
          </p:nvSpPr>
          <p:spPr>
            <a:xfrm>
              <a:off x="5801550" y="1620850"/>
              <a:ext cx="21225" cy="14350"/>
            </a:xfrm>
            <a:custGeom>
              <a:rect b="b" l="l" r="r" t="t"/>
              <a:pathLst>
                <a:path extrusionOk="0" h="574" w="849">
                  <a:moveTo>
                    <a:pt x="276" y="1"/>
                  </a:moveTo>
                  <a:cubicBezTo>
                    <a:pt x="1" y="1"/>
                    <a:pt x="276" y="299"/>
                    <a:pt x="276" y="299"/>
                  </a:cubicBezTo>
                  <a:cubicBezTo>
                    <a:pt x="573" y="574"/>
                    <a:pt x="573" y="574"/>
                    <a:pt x="848" y="574"/>
                  </a:cubicBezTo>
                  <a:cubicBezTo>
                    <a:pt x="848" y="299"/>
                    <a:pt x="848" y="299"/>
                    <a:pt x="573" y="1"/>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38"/>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a:t>
            </a:r>
            <a:endParaRPr sz="1800">
              <a:solidFill>
                <a:schemeClr val="dk1"/>
              </a:solidFill>
              <a:latin typeface="Dosis"/>
              <a:ea typeface="Dosis"/>
              <a:cs typeface="Dosis"/>
              <a:sym typeface="Dosis"/>
            </a:endParaRPr>
          </a:p>
        </p:txBody>
      </p:sp>
      <p:grpSp>
        <p:nvGrpSpPr>
          <p:cNvPr id="6115" name="Google Shape;6115;p38"/>
          <p:cNvGrpSpPr/>
          <p:nvPr/>
        </p:nvGrpSpPr>
        <p:grpSpPr>
          <a:xfrm>
            <a:off x="5355738" y="3077554"/>
            <a:ext cx="721200" cy="721200"/>
            <a:chOff x="637025" y="1546150"/>
            <a:chExt cx="721200" cy="721200"/>
          </a:xfrm>
        </p:grpSpPr>
        <p:grpSp>
          <p:nvGrpSpPr>
            <p:cNvPr id="6116" name="Google Shape;6116;p38"/>
            <p:cNvGrpSpPr/>
            <p:nvPr/>
          </p:nvGrpSpPr>
          <p:grpSpPr>
            <a:xfrm>
              <a:off x="637025" y="1546150"/>
              <a:ext cx="721200" cy="721200"/>
              <a:chOff x="271975" y="1017725"/>
              <a:chExt cx="721200" cy="721200"/>
            </a:xfrm>
          </p:grpSpPr>
          <p:sp>
            <p:nvSpPr>
              <p:cNvPr id="6117" name="Google Shape;6117;p38"/>
              <p:cNvSpPr/>
              <p:nvPr/>
            </p:nvSpPr>
            <p:spPr>
              <a:xfrm>
                <a:off x="271975" y="1017725"/>
                <a:ext cx="721200" cy="721200"/>
              </a:xfrm>
              <a:prstGeom prst="ellipse">
                <a:avLst/>
              </a:prstGeom>
              <a:solidFill>
                <a:srgbClr val="000000"/>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8"/>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38"/>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8"/>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1" name="Google Shape;6121;p38"/>
          <p:cNvSpPr txBox="1"/>
          <p:nvPr/>
        </p:nvSpPr>
        <p:spPr>
          <a:xfrm>
            <a:off x="6276625" y="3259797"/>
            <a:ext cx="1619700" cy="356700"/>
          </a:xfrm>
          <a:prstGeom prst="rect">
            <a:avLst/>
          </a:prstGeom>
          <a:solidFill>
            <a:srgbClr val="AEED81"/>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500">
                <a:solidFill>
                  <a:schemeClr val="lt1"/>
                </a:solidFill>
                <a:latin typeface="Dosis"/>
                <a:ea typeface="Dosis"/>
                <a:cs typeface="Dosis"/>
                <a:sym typeface="Dosis"/>
              </a:rPr>
              <a:t>THEORETICAL RESULT</a:t>
            </a:r>
            <a:endParaRPr sz="1500">
              <a:solidFill>
                <a:schemeClr val="lt1"/>
              </a:solidFill>
              <a:latin typeface="Dosis"/>
              <a:ea typeface="Dosis"/>
              <a:cs typeface="Dosis"/>
              <a:sym typeface="Dosis"/>
            </a:endParaRPr>
          </a:p>
        </p:txBody>
      </p:sp>
      <p:sp>
        <p:nvSpPr>
          <p:cNvPr id="6122" name="Google Shape;6122;p38"/>
          <p:cNvSpPr txBox="1"/>
          <p:nvPr/>
        </p:nvSpPr>
        <p:spPr>
          <a:xfrm>
            <a:off x="6166775" y="3746344"/>
            <a:ext cx="2066100" cy="515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GIVE ADDITIONAL OUTPUT</a:t>
            </a:r>
            <a:endParaRPr>
              <a:solidFill>
                <a:schemeClr val="dk1"/>
              </a:solidFill>
              <a:latin typeface="Nunito"/>
              <a:ea typeface="Nunito"/>
              <a:cs typeface="Nunito"/>
              <a:sym typeface="Nunito"/>
            </a:endParaRPr>
          </a:p>
        </p:txBody>
      </p:sp>
      <p:grpSp>
        <p:nvGrpSpPr>
          <p:cNvPr id="6123" name="Google Shape;6123;p38"/>
          <p:cNvGrpSpPr/>
          <p:nvPr/>
        </p:nvGrpSpPr>
        <p:grpSpPr>
          <a:xfrm>
            <a:off x="5480081" y="3216195"/>
            <a:ext cx="472536" cy="443907"/>
            <a:chOff x="245550" y="2072200"/>
            <a:chExt cx="486900" cy="486900"/>
          </a:xfrm>
        </p:grpSpPr>
        <p:sp>
          <p:nvSpPr>
            <p:cNvPr id="6124" name="Google Shape;6124;p38"/>
            <p:cNvSpPr/>
            <p:nvPr/>
          </p:nvSpPr>
          <p:spPr>
            <a:xfrm>
              <a:off x="245550" y="2072200"/>
              <a:ext cx="486900" cy="486900"/>
            </a:xfrm>
            <a:custGeom>
              <a:rect b="b" l="l" r="r" t="t"/>
              <a:pathLst>
                <a:path extrusionOk="0" h="19476" w="19476">
                  <a:moveTo>
                    <a:pt x="9738" y="1"/>
                  </a:moveTo>
                  <a:cubicBezTo>
                    <a:pt x="4285" y="1"/>
                    <a:pt x="1" y="4285"/>
                    <a:pt x="1" y="9738"/>
                  </a:cubicBezTo>
                  <a:cubicBezTo>
                    <a:pt x="1" y="14320"/>
                    <a:pt x="2865" y="18032"/>
                    <a:pt x="7149" y="19177"/>
                  </a:cubicBezTo>
                  <a:cubicBezTo>
                    <a:pt x="7447" y="19177"/>
                    <a:pt x="8020" y="19475"/>
                    <a:pt x="8295" y="19475"/>
                  </a:cubicBezTo>
                  <a:lnTo>
                    <a:pt x="10884" y="19475"/>
                  </a:lnTo>
                  <a:cubicBezTo>
                    <a:pt x="11457" y="19475"/>
                    <a:pt x="11731" y="19177"/>
                    <a:pt x="12304" y="19177"/>
                  </a:cubicBezTo>
                  <a:cubicBezTo>
                    <a:pt x="16314" y="18032"/>
                    <a:pt x="19475" y="14320"/>
                    <a:pt x="19475" y="9738"/>
                  </a:cubicBezTo>
                  <a:cubicBezTo>
                    <a:pt x="19475" y="4285"/>
                    <a:pt x="15168" y="1"/>
                    <a:pt x="9738" y="1"/>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8"/>
            <p:cNvSpPr/>
            <p:nvPr/>
          </p:nvSpPr>
          <p:spPr>
            <a:xfrm>
              <a:off x="452900" y="2100850"/>
              <a:ext cx="64750" cy="443925"/>
            </a:xfrm>
            <a:custGeom>
              <a:rect b="b" l="l" r="r" t="t"/>
              <a:pathLst>
                <a:path extrusionOk="0" h="17757" w="2590">
                  <a:moveTo>
                    <a:pt x="1444" y="0"/>
                  </a:moveTo>
                  <a:cubicBezTo>
                    <a:pt x="574" y="573"/>
                    <a:pt x="1" y="1719"/>
                    <a:pt x="1" y="2864"/>
                  </a:cubicBezTo>
                  <a:lnTo>
                    <a:pt x="1" y="17757"/>
                  </a:lnTo>
                  <a:lnTo>
                    <a:pt x="2590" y="17757"/>
                  </a:lnTo>
                  <a:lnTo>
                    <a:pt x="2590" y="2864"/>
                  </a:lnTo>
                  <a:cubicBezTo>
                    <a:pt x="2590" y="1719"/>
                    <a:pt x="2292" y="573"/>
                    <a:pt x="1444" y="0"/>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8"/>
            <p:cNvSpPr/>
            <p:nvPr/>
          </p:nvSpPr>
          <p:spPr>
            <a:xfrm>
              <a:off x="452900" y="2100850"/>
              <a:ext cx="36125" cy="443925"/>
            </a:xfrm>
            <a:custGeom>
              <a:rect b="b" l="l" r="r" t="t"/>
              <a:pathLst>
                <a:path extrusionOk="0" h="17757" w="1445">
                  <a:moveTo>
                    <a:pt x="1444" y="0"/>
                  </a:moveTo>
                  <a:lnTo>
                    <a:pt x="1444" y="0"/>
                  </a:lnTo>
                  <a:cubicBezTo>
                    <a:pt x="574" y="573"/>
                    <a:pt x="1" y="1719"/>
                    <a:pt x="1" y="2864"/>
                  </a:cubicBezTo>
                  <a:lnTo>
                    <a:pt x="1" y="17757"/>
                  </a:lnTo>
                  <a:lnTo>
                    <a:pt x="871" y="17757"/>
                  </a:lnTo>
                  <a:lnTo>
                    <a:pt x="871" y="2864"/>
                  </a:lnTo>
                  <a:cubicBezTo>
                    <a:pt x="871" y="1719"/>
                    <a:pt x="1146" y="573"/>
                    <a:pt x="1444"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8"/>
            <p:cNvSpPr/>
            <p:nvPr/>
          </p:nvSpPr>
          <p:spPr>
            <a:xfrm>
              <a:off x="467225" y="2544750"/>
              <a:ext cx="36100" cy="14350"/>
            </a:xfrm>
            <a:custGeom>
              <a:rect b="b" l="l" r="r" t="t"/>
              <a:pathLst>
                <a:path extrusionOk="0" h="574" w="1444">
                  <a:moveTo>
                    <a:pt x="1" y="1"/>
                  </a:moveTo>
                  <a:lnTo>
                    <a:pt x="1" y="573"/>
                  </a:lnTo>
                  <a:lnTo>
                    <a:pt x="1444" y="573"/>
                  </a:lnTo>
                  <a:lnTo>
                    <a:pt x="1444" y="1"/>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8"/>
            <p:cNvSpPr/>
            <p:nvPr/>
          </p:nvSpPr>
          <p:spPr>
            <a:xfrm>
              <a:off x="452900" y="2272675"/>
              <a:ext cx="64750" cy="6900"/>
            </a:xfrm>
            <a:custGeom>
              <a:rect b="b" l="l" r="r" t="t"/>
              <a:pathLst>
                <a:path extrusionOk="0" h="276" w="2590">
                  <a:moveTo>
                    <a:pt x="1" y="1"/>
                  </a:moveTo>
                  <a:lnTo>
                    <a:pt x="1" y="276"/>
                  </a:lnTo>
                  <a:lnTo>
                    <a:pt x="2590" y="276"/>
                  </a:lnTo>
                  <a:lnTo>
                    <a:pt x="2590" y="1"/>
                  </a:ln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8"/>
            <p:cNvSpPr/>
            <p:nvPr/>
          </p:nvSpPr>
          <p:spPr>
            <a:xfrm>
              <a:off x="452900" y="2287000"/>
              <a:ext cx="64750" cy="6900"/>
            </a:xfrm>
            <a:custGeom>
              <a:rect b="b" l="l" r="r" t="t"/>
              <a:pathLst>
                <a:path extrusionOk="0" h="276" w="2590">
                  <a:moveTo>
                    <a:pt x="1" y="0"/>
                  </a:moveTo>
                  <a:lnTo>
                    <a:pt x="1" y="275"/>
                  </a:lnTo>
                  <a:lnTo>
                    <a:pt x="2590" y="275"/>
                  </a:lnTo>
                  <a:lnTo>
                    <a:pt x="2590"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8"/>
            <p:cNvSpPr/>
            <p:nvPr/>
          </p:nvSpPr>
          <p:spPr>
            <a:xfrm>
              <a:off x="452900" y="2222275"/>
              <a:ext cx="64750" cy="7475"/>
            </a:xfrm>
            <a:custGeom>
              <a:rect b="b" l="l" r="r" t="t"/>
              <a:pathLst>
                <a:path extrusionOk="0" h="299" w="2590">
                  <a:moveTo>
                    <a:pt x="1" y="1"/>
                  </a:moveTo>
                  <a:lnTo>
                    <a:pt x="1" y="298"/>
                  </a:lnTo>
                  <a:lnTo>
                    <a:pt x="2590" y="298"/>
                  </a:lnTo>
                  <a:lnTo>
                    <a:pt x="2590" y="1"/>
                  </a:ln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8"/>
            <p:cNvSpPr/>
            <p:nvPr/>
          </p:nvSpPr>
          <p:spPr>
            <a:xfrm>
              <a:off x="452900" y="2179325"/>
              <a:ext cx="64750" cy="7475"/>
            </a:xfrm>
            <a:custGeom>
              <a:rect b="b" l="l" r="r" t="t"/>
              <a:pathLst>
                <a:path extrusionOk="0" h="299" w="2590">
                  <a:moveTo>
                    <a:pt x="1" y="0"/>
                  </a:moveTo>
                  <a:lnTo>
                    <a:pt x="1" y="298"/>
                  </a:lnTo>
                  <a:lnTo>
                    <a:pt x="2590" y="298"/>
                  </a:lnTo>
                  <a:lnTo>
                    <a:pt x="2590"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8"/>
            <p:cNvSpPr/>
            <p:nvPr/>
          </p:nvSpPr>
          <p:spPr>
            <a:xfrm>
              <a:off x="452900" y="2272675"/>
              <a:ext cx="21800" cy="6900"/>
            </a:xfrm>
            <a:custGeom>
              <a:rect b="b" l="l" r="r" t="t"/>
              <a:pathLst>
                <a:path extrusionOk="0" h="276" w="872">
                  <a:moveTo>
                    <a:pt x="1" y="1"/>
                  </a:moveTo>
                  <a:lnTo>
                    <a:pt x="1" y="276"/>
                  </a:lnTo>
                  <a:lnTo>
                    <a:pt x="871" y="276"/>
                  </a:lnTo>
                  <a:lnTo>
                    <a:pt x="871" y="1"/>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8"/>
            <p:cNvSpPr/>
            <p:nvPr/>
          </p:nvSpPr>
          <p:spPr>
            <a:xfrm>
              <a:off x="452900" y="2287000"/>
              <a:ext cx="21800" cy="6900"/>
            </a:xfrm>
            <a:custGeom>
              <a:rect b="b" l="l" r="r" t="t"/>
              <a:pathLst>
                <a:path extrusionOk="0" h="276" w="872">
                  <a:moveTo>
                    <a:pt x="1" y="0"/>
                  </a:moveTo>
                  <a:lnTo>
                    <a:pt x="1" y="275"/>
                  </a:lnTo>
                  <a:lnTo>
                    <a:pt x="871" y="275"/>
                  </a:lnTo>
                  <a:lnTo>
                    <a:pt x="871"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8"/>
            <p:cNvSpPr/>
            <p:nvPr/>
          </p:nvSpPr>
          <p:spPr>
            <a:xfrm>
              <a:off x="452900" y="2222275"/>
              <a:ext cx="21800" cy="7475"/>
            </a:xfrm>
            <a:custGeom>
              <a:rect b="b" l="l" r="r" t="t"/>
              <a:pathLst>
                <a:path extrusionOk="0" h="299" w="872">
                  <a:moveTo>
                    <a:pt x="1" y="1"/>
                  </a:moveTo>
                  <a:lnTo>
                    <a:pt x="1" y="298"/>
                  </a:lnTo>
                  <a:lnTo>
                    <a:pt x="871" y="298"/>
                  </a:lnTo>
                  <a:lnTo>
                    <a:pt x="871" y="1"/>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8"/>
            <p:cNvSpPr/>
            <p:nvPr/>
          </p:nvSpPr>
          <p:spPr>
            <a:xfrm>
              <a:off x="452900" y="2179325"/>
              <a:ext cx="21800" cy="7475"/>
            </a:xfrm>
            <a:custGeom>
              <a:rect b="b" l="l" r="r" t="t"/>
              <a:pathLst>
                <a:path extrusionOk="0" h="299" w="872">
                  <a:moveTo>
                    <a:pt x="1" y="0"/>
                  </a:moveTo>
                  <a:lnTo>
                    <a:pt x="1" y="298"/>
                  </a:lnTo>
                  <a:lnTo>
                    <a:pt x="871" y="298"/>
                  </a:lnTo>
                  <a:lnTo>
                    <a:pt x="871"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8"/>
            <p:cNvSpPr/>
            <p:nvPr/>
          </p:nvSpPr>
          <p:spPr>
            <a:xfrm>
              <a:off x="417400" y="2365475"/>
              <a:ext cx="35525" cy="179300"/>
            </a:xfrm>
            <a:custGeom>
              <a:rect b="b" l="l" r="r" t="t"/>
              <a:pathLst>
                <a:path extrusionOk="0" h="7172" w="1421">
                  <a:moveTo>
                    <a:pt x="1421" y="0"/>
                  </a:moveTo>
                  <a:lnTo>
                    <a:pt x="848" y="573"/>
                  </a:lnTo>
                  <a:cubicBezTo>
                    <a:pt x="275" y="1146"/>
                    <a:pt x="0" y="1719"/>
                    <a:pt x="0" y="2291"/>
                  </a:cubicBezTo>
                  <a:lnTo>
                    <a:pt x="0" y="7172"/>
                  </a:lnTo>
                  <a:lnTo>
                    <a:pt x="1421" y="7172"/>
                  </a:lnTo>
                  <a:lnTo>
                    <a:pt x="1421" y="0"/>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8"/>
            <p:cNvSpPr/>
            <p:nvPr/>
          </p:nvSpPr>
          <p:spPr>
            <a:xfrm>
              <a:off x="517625" y="2365475"/>
              <a:ext cx="35550" cy="179300"/>
            </a:xfrm>
            <a:custGeom>
              <a:rect b="b" l="l" r="r" t="t"/>
              <a:pathLst>
                <a:path extrusionOk="0" h="7172" w="1422">
                  <a:moveTo>
                    <a:pt x="1" y="0"/>
                  </a:moveTo>
                  <a:lnTo>
                    <a:pt x="1" y="7172"/>
                  </a:lnTo>
                  <a:lnTo>
                    <a:pt x="1421" y="7172"/>
                  </a:lnTo>
                  <a:lnTo>
                    <a:pt x="1421" y="2291"/>
                  </a:lnTo>
                  <a:cubicBezTo>
                    <a:pt x="1421" y="1719"/>
                    <a:pt x="1146" y="1146"/>
                    <a:pt x="848" y="573"/>
                  </a:cubicBezTo>
                  <a:lnTo>
                    <a:pt x="1" y="0"/>
                  </a:ln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8"/>
            <p:cNvSpPr/>
            <p:nvPr/>
          </p:nvSpPr>
          <p:spPr>
            <a:xfrm>
              <a:off x="467225" y="2365475"/>
              <a:ext cx="42975" cy="179300"/>
            </a:xfrm>
            <a:custGeom>
              <a:rect b="b" l="l" r="r" t="t"/>
              <a:pathLst>
                <a:path extrusionOk="0" h="7172" w="1719">
                  <a:moveTo>
                    <a:pt x="871" y="0"/>
                  </a:moveTo>
                  <a:lnTo>
                    <a:pt x="573" y="298"/>
                  </a:lnTo>
                  <a:cubicBezTo>
                    <a:pt x="298" y="871"/>
                    <a:pt x="1" y="1444"/>
                    <a:pt x="1" y="2016"/>
                  </a:cubicBezTo>
                  <a:lnTo>
                    <a:pt x="1" y="7172"/>
                  </a:lnTo>
                  <a:lnTo>
                    <a:pt x="1719" y="7172"/>
                  </a:lnTo>
                  <a:lnTo>
                    <a:pt x="1719" y="2016"/>
                  </a:lnTo>
                  <a:cubicBezTo>
                    <a:pt x="1719" y="1444"/>
                    <a:pt x="1444" y="871"/>
                    <a:pt x="1146" y="298"/>
                  </a:cubicBezTo>
                  <a:lnTo>
                    <a:pt x="871" y="0"/>
                  </a:lnTo>
                  <a:close/>
                </a:path>
              </a:pathLst>
            </a:custGeom>
            <a:solidFill>
              <a:schemeClr val="accent5"/>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8"/>
            <p:cNvSpPr/>
            <p:nvPr/>
          </p:nvSpPr>
          <p:spPr>
            <a:xfrm>
              <a:off x="467225" y="2372925"/>
              <a:ext cx="14350" cy="171850"/>
            </a:xfrm>
            <a:custGeom>
              <a:rect b="b" l="l" r="r" t="t"/>
              <a:pathLst>
                <a:path extrusionOk="0" h="6874" w="574">
                  <a:moveTo>
                    <a:pt x="573" y="0"/>
                  </a:moveTo>
                  <a:cubicBezTo>
                    <a:pt x="298" y="573"/>
                    <a:pt x="1" y="1146"/>
                    <a:pt x="1" y="1718"/>
                  </a:cubicBezTo>
                  <a:lnTo>
                    <a:pt x="1" y="6874"/>
                  </a:lnTo>
                  <a:lnTo>
                    <a:pt x="573" y="6874"/>
                  </a:lnTo>
                  <a:lnTo>
                    <a:pt x="573" y="1718"/>
                  </a:lnTo>
                  <a:lnTo>
                    <a:pt x="573" y="0"/>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8"/>
            <p:cNvSpPr/>
            <p:nvPr/>
          </p:nvSpPr>
          <p:spPr>
            <a:xfrm>
              <a:off x="417400" y="2508675"/>
              <a:ext cx="35525" cy="14325"/>
            </a:xfrm>
            <a:custGeom>
              <a:rect b="b" l="l" r="r" t="t"/>
              <a:pathLst>
                <a:path extrusionOk="0" h="573" w="1421">
                  <a:moveTo>
                    <a:pt x="0" y="0"/>
                  </a:moveTo>
                  <a:lnTo>
                    <a:pt x="0" y="573"/>
                  </a:lnTo>
                  <a:lnTo>
                    <a:pt x="1421" y="573"/>
                  </a:lnTo>
                  <a:lnTo>
                    <a:pt x="1421"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8"/>
            <p:cNvSpPr/>
            <p:nvPr/>
          </p:nvSpPr>
          <p:spPr>
            <a:xfrm>
              <a:off x="517625" y="2508675"/>
              <a:ext cx="35550" cy="14325"/>
            </a:xfrm>
            <a:custGeom>
              <a:rect b="b" l="l" r="r" t="t"/>
              <a:pathLst>
                <a:path extrusionOk="0" h="573" w="1422">
                  <a:moveTo>
                    <a:pt x="1" y="0"/>
                  </a:moveTo>
                  <a:lnTo>
                    <a:pt x="1" y="573"/>
                  </a:lnTo>
                  <a:lnTo>
                    <a:pt x="1421" y="573"/>
                  </a:lnTo>
                  <a:lnTo>
                    <a:pt x="1421"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8"/>
            <p:cNvSpPr/>
            <p:nvPr/>
          </p:nvSpPr>
          <p:spPr>
            <a:xfrm>
              <a:off x="467225" y="2508675"/>
              <a:ext cx="42975" cy="14325"/>
            </a:xfrm>
            <a:custGeom>
              <a:rect b="b" l="l" r="r" t="t"/>
              <a:pathLst>
                <a:path extrusionOk="0" h="573" w="1719">
                  <a:moveTo>
                    <a:pt x="1" y="0"/>
                  </a:moveTo>
                  <a:lnTo>
                    <a:pt x="1" y="573"/>
                  </a:lnTo>
                  <a:lnTo>
                    <a:pt x="1719" y="573"/>
                  </a:lnTo>
                  <a:lnTo>
                    <a:pt x="1719"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8"/>
            <p:cNvSpPr/>
            <p:nvPr/>
          </p:nvSpPr>
          <p:spPr>
            <a:xfrm>
              <a:off x="417400" y="2494350"/>
              <a:ext cx="35525" cy="7475"/>
            </a:xfrm>
            <a:custGeom>
              <a:rect b="b" l="l" r="r" t="t"/>
              <a:pathLst>
                <a:path extrusionOk="0" h="299" w="1421">
                  <a:moveTo>
                    <a:pt x="0" y="0"/>
                  </a:moveTo>
                  <a:lnTo>
                    <a:pt x="0" y="298"/>
                  </a:lnTo>
                  <a:lnTo>
                    <a:pt x="1421" y="298"/>
                  </a:lnTo>
                  <a:lnTo>
                    <a:pt x="1421"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8"/>
            <p:cNvSpPr/>
            <p:nvPr/>
          </p:nvSpPr>
          <p:spPr>
            <a:xfrm>
              <a:off x="517625" y="2494350"/>
              <a:ext cx="35550" cy="7475"/>
            </a:xfrm>
            <a:custGeom>
              <a:rect b="b" l="l" r="r" t="t"/>
              <a:pathLst>
                <a:path extrusionOk="0" h="299" w="1422">
                  <a:moveTo>
                    <a:pt x="1" y="0"/>
                  </a:moveTo>
                  <a:lnTo>
                    <a:pt x="1" y="298"/>
                  </a:lnTo>
                  <a:lnTo>
                    <a:pt x="1421" y="298"/>
                  </a:lnTo>
                  <a:lnTo>
                    <a:pt x="1421"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8"/>
            <p:cNvSpPr/>
            <p:nvPr/>
          </p:nvSpPr>
          <p:spPr>
            <a:xfrm>
              <a:off x="467225" y="2494350"/>
              <a:ext cx="42975" cy="7475"/>
            </a:xfrm>
            <a:custGeom>
              <a:rect b="b" l="l" r="r" t="t"/>
              <a:pathLst>
                <a:path extrusionOk="0" h="299" w="1719">
                  <a:moveTo>
                    <a:pt x="1" y="0"/>
                  </a:moveTo>
                  <a:lnTo>
                    <a:pt x="1" y="298"/>
                  </a:lnTo>
                  <a:lnTo>
                    <a:pt x="1719" y="298"/>
                  </a:lnTo>
                  <a:lnTo>
                    <a:pt x="1719"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8"/>
            <p:cNvSpPr/>
            <p:nvPr/>
          </p:nvSpPr>
          <p:spPr>
            <a:xfrm>
              <a:off x="467225" y="2508675"/>
              <a:ext cx="14350" cy="14325"/>
            </a:xfrm>
            <a:custGeom>
              <a:rect b="b" l="l" r="r" t="t"/>
              <a:pathLst>
                <a:path extrusionOk="0" h="573" w="574">
                  <a:moveTo>
                    <a:pt x="1" y="0"/>
                  </a:moveTo>
                  <a:lnTo>
                    <a:pt x="1" y="573"/>
                  </a:lnTo>
                  <a:lnTo>
                    <a:pt x="573" y="573"/>
                  </a:lnTo>
                  <a:lnTo>
                    <a:pt x="573"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8"/>
            <p:cNvSpPr/>
            <p:nvPr/>
          </p:nvSpPr>
          <p:spPr>
            <a:xfrm>
              <a:off x="467225" y="2494350"/>
              <a:ext cx="14350" cy="7475"/>
            </a:xfrm>
            <a:custGeom>
              <a:rect b="b" l="l" r="r" t="t"/>
              <a:pathLst>
                <a:path extrusionOk="0" h="299" w="574">
                  <a:moveTo>
                    <a:pt x="1" y="0"/>
                  </a:moveTo>
                  <a:lnTo>
                    <a:pt x="1" y="298"/>
                  </a:lnTo>
                  <a:lnTo>
                    <a:pt x="573" y="298"/>
                  </a:lnTo>
                  <a:lnTo>
                    <a:pt x="573" y="0"/>
                  </a:ln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8"/>
            <p:cNvSpPr/>
            <p:nvPr/>
          </p:nvSpPr>
          <p:spPr>
            <a:xfrm>
              <a:off x="581775" y="2308200"/>
              <a:ext cx="79075" cy="85925"/>
            </a:xfrm>
            <a:custGeom>
              <a:rect b="b" l="l" r="r" t="t"/>
              <a:pathLst>
                <a:path extrusionOk="0" h="3437" w="3163">
                  <a:moveTo>
                    <a:pt x="1719" y="0"/>
                  </a:moveTo>
                  <a:lnTo>
                    <a:pt x="1444" y="1444"/>
                  </a:lnTo>
                  <a:lnTo>
                    <a:pt x="1" y="1719"/>
                  </a:lnTo>
                  <a:lnTo>
                    <a:pt x="1444" y="2016"/>
                  </a:lnTo>
                  <a:lnTo>
                    <a:pt x="1719" y="3437"/>
                  </a:lnTo>
                  <a:lnTo>
                    <a:pt x="1719" y="2016"/>
                  </a:lnTo>
                  <a:lnTo>
                    <a:pt x="3163" y="1719"/>
                  </a:lnTo>
                  <a:lnTo>
                    <a:pt x="1719" y="1444"/>
                  </a:lnTo>
                  <a:lnTo>
                    <a:pt x="1719" y="0"/>
                  </a:lnTo>
                  <a:close/>
                </a:path>
              </a:pathLst>
            </a:custGeom>
            <a:solidFill>
              <a:srgbClr val="FFFFFF"/>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8"/>
            <p:cNvSpPr/>
            <p:nvPr/>
          </p:nvSpPr>
          <p:spPr>
            <a:xfrm>
              <a:off x="639050" y="2172450"/>
              <a:ext cx="7475" cy="57300"/>
            </a:xfrm>
            <a:custGeom>
              <a:rect b="b" l="l" r="r" t="t"/>
              <a:pathLst>
                <a:path extrusionOk="0" h="2292" w="299">
                  <a:moveTo>
                    <a:pt x="299" y="0"/>
                  </a:moveTo>
                  <a:lnTo>
                    <a:pt x="1" y="1146"/>
                  </a:lnTo>
                  <a:lnTo>
                    <a:pt x="299" y="2291"/>
                  </a:lnTo>
                  <a:lnTo>
                    <a:pt x="299" y="1146"/>
                  </a:lnTo>
                  <a:lnTo>
                    <a:pt x="299" y="0"/>
                  </a:lnTo>
                  <a:close/>
                </a:path>
              </a:pathLst>
            </a:custGeom>
            <a:solidFill>
              <a:srgbClr val="FFFFFF"/>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8"/>
            <p:cNvSpPr/>
            <p:nvPr/>
          </p:nvSpPr>
          <p:spPr>
            <a:xfrm>
              <a:off x="324025" y="2179325"/>
              <a:ext cx="85950" cy="79050"/>
            </a:xfrm>
            <a:custGeom>
              <a:rect b="b" l="l" r="r" t="t"/>
              <a:pathLst>
                <a:path extrusionOk="0" h="3162" w="3438">
                  <a:moveTo>
                    <a:pt x="1719" y="0"/>
                  </a:moveTo>
                  <a:lnTo>
                    <a:pt x="1719" y="1444"/>
                  </a:lnTo>
                  <a:lnTo>
                    <a:pt x="1" y="1444"/>
                  </a:lnTo>
                  <a:lnTo>
                    <a:pt x="1719" y="1719"/>
                  </a:lnTo>
                  <a:lnTo>
                    <a:pt x="1719" y="3162"/>
                  </a:lnTo>
                  <a:lnTo>
                    <a:pt x="2017" y="1719"/>
                  </a:lnTo>
                  <a:lnTo>
                    <a:pt x="3437" y="1444"/>
                  </a:lnTo>
                  <a:lnTo>
                    <a:pt x="2017" y="1444"/>
                  </a:lnTo>
                  <a:lnTo>
                    <a:pt x="1719" y="0"/>
                  </a:lnTo>
                  <a:close/>
                </a:path>
              </a:pathLst>
            </a:custGeom>
            <a:solidFill>
              <a:srgbClr val="FFFFFF"/>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4" name="Shape 6154"/>
        <p:cNvGrpSpPr/>
        <p:nvPr/>
      </p:nvGrpSpPr>
      <p:grpSpPr>
        <a:xfrm>
          <a:off x="0" y="0"/>
          <a:ext cx="0" cy="0"/>
          <a:chOff x="0" y="0"/>
          <a:chExt cx="0" cy="0"/>
        </a:xfrm>
      </p:grpSpPr>
      <p:sp>
        <p:nvSpPr>
          <p:cNvPr id="6155" name="Google Shape;6155;p39"/>
          <p:cNvSpPr txBox="1"/>
          <p:nvPr/>
        </p:nvSpPr>
        <p:spPr>
          <a:xfrm>
            <a:off x="593600" y="266900"/>
            <a:ext cx="783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Nunito"/>
                <a:ea typeface="Nunito"/>
                <a:cs typeface="Nunito"/>
                <a:sym typeface="Nunito"/>
              </a:rPr>
              <a:t>HALO DISTRIBUTION IDENTIFIED WITH ROCKSTAR AT Z = 2 (LEFT) AND Z = 3 (RIGHT) </a:t>
            </a:r>
            <a:endParaRPr>
              <a:solidFill>
                <a:schemeClr val="dk1"/>
              </a:solidFill>
              <a:latin typeface="Nunito"/>
              <a:ea typeface="Nunito"/>
              <a:cs typeface="Nunito"/>
              <a:sym typeface="Nunito"/>
            </a:endParaRPr>
          </a:p>
        </p:txBody>
      </p:sp>
      <p:sp>
        <p:nvSpPr>
          <p:cNvPr id="6156" name="Google Shape;6156;p39"/>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a:t>
            </a:r>
            <a:endParaRPr sz="1800">
              <a:solidFill>
                <a:schemeClr val="dk1"/>
              </a:solidFill>
              <a:latin typeface="Dosis"/>
              <a:ea typeface="Dosis"/>
              <a:cs typeface="Dosis"/>
              <a:sym typeface="Dosis"/>
            </a:endParaRPr>
          </a:p>
        </p:txBody>
      </p:sp>
      <p:grpSp>
        <p:nvGrpSpPr>
          <p:cNvPr id="6157" name="Google Shape;6157;p39"/>
          <p:cNvGrpSpPr/>
          <p:nvPr/>
        </p:nvGrpSpPr>
        <p:grpSpPr>
          <a:xfrm>
            <a:off x="1937889" y="667091"/>
            <a:ext cx="5142899" cy="4397933"/>
            <a:chOff x="669800" y="990638"/>
            <a:chExt cx="4805101" cy="4182134"/>
          </a:xfrm>
        </p:grpSpPr>
        <p:pic>
          <p:nvPicPr>
            <p:cNvPr id="6158" name="Google Shape;6158;p39"/>
            <p:cNvPicPr preferRelativeResize="0"/>
            <p:nvPr/>
          </p:nvPicPr>
          <p:blipFill>
            <a:blip r:embed="rId3">
              <a:alphaModFix/>
            </a:blip>
            <a:stretch>
              <a:fillRect/>
            </a:stretch>
          </p:blipFill>
          <p:spPr>
            <a:xfrm>
              <a:off x="669800" y="991700"/>
              <a:ext cx="2438950" cy="1833300"/>
            </a:xfrm>
            <a:prstGeom prst="rect">
              <a:avLst/>
            </a:prstGeom>
            <a:noFill/>
            <a:ln>
              <a:noFill/>
            </a:ln>
          </p:spPr>
        </p:pic>
        <p:pic>
          <p:nvPicPr>
            <p:cNvPr id="6159" name="Google Shape;6159;p39"/>
            <p:cNvPicPr preferRelativeResize="0"/>
            <p:nvPr/>
          </p:nvPicPr>
          <p:blipFill>
            <a:blip r:embed="rId4">
              <a:alphaModFix/>
            </a:blip>
            <a:stretch>
              <a:fillRect/>
            </a:stretch>
          </p:blipFill>
          <p:spPr>
            <a:xfrm>
              <a:off x="3032550" y="990638"/>
              <a:ext cx="2438950" cy="1835412"/>
            </a:xfrm>
            <a:prstGeom prst="rect">
              <a:avLst/>
            </a:prstGeom>
            <a:noFill/>
            <a:ln>
              <a:noFill/>
            </a:ln>
          </p:spPr>
        </p:pic>
        <p:pic>
          <p:nvPicPr>
            <p:cNvPr id="6160" name="Google Shape;6160;p39"/>
            <p:cNvPicPr preferRelativeResize="0"/>
            <p:nvPr/>
          </p:nvPicPr>
          <p:blipFill>
            <a:blip r:embed="rId5">
              <a:alphaModFix/>
            </a:blip>
            <a:stretch>
              <a:fillRect/>
            </a:stretch>
          </p:blipFill>
          <p:spPr>
            <a:xfrm>
              <a:off x="669800" y="2786575"/>
              <a:ext cx="4805101" cy="238619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p40"/>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a:t>
            </a:r>
            <a:endParaRPr sz="1800">
              <a:solidFill>
                <a:schemeClr val="dk1"/>
              </a:solidFill>
              <a:latin typeface="Dosis"/>
              <a:ea typeface="Dosis"/>
              <a:cs typeface="Dosis"/>
              <a:sym typeface="Dosis"/>
            </a:endParaRPr>
          </a:p>
        </p:txBody>
      </p:sp>
      <p:sp>
        <p:nvSpPr>
          <p:cNvPr id="6166" name="Google Shape;6166;p40"/>
          <p:cNvSpPr txBox="1"/>
          <p:nvPr/>
        </p:nvSpPr>
        <p:spPr>
          <a:xfrm>
            <a:off x="691125" y="501950"/>
            <a:ext cx="82863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By default, the output files for Rockstar do not include information about which halos are hosts</a:t>
            </a:r>
            <a:endParaRPr sz="1500">
              <a:solidFill>
                <a:schemeClr val="dk1"/>
              </a:solidFill>
              <a:latin typeface="Nunito"/>
              <a:ea typeface="Nunito"/>
              <a:cs typeface="Nunito"/>
              <a:sym typeface="Nunito"/>
            </a:endParaRPr>
          </a:p>
        </p:txBody>
      </p:sp>
      <p:sp>
        <p:nvSpPr>
          <p:cNvPr id="6167" name="Google Shape;6167;p40"/>
          <p:cNvSpPr txBox="1"/>
          <p:nvPr/>
        </p:nvSpPr>
        <p:spPr>
          <a:xfrm>
            <a:off x="967575" y="1286975"/>
            <a:ext cx="6904200" cy="8442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Clr>
                <a:schemeClr val="lt1"/>
              </a:buClr>
              <a:buSzPts val="1100"/>
              <a:buFont typeface="Arial"/>
              <a:buNone/>
            </a:pPr>
            <a:r>
              <a:rPr lang="en" sz="1300">
                <a:solidFill>
                  <a:schemeClr val="dk1"/>
                </a:solidFill>
                <a:latin typeface="Courier New"/>
                <a:ea typeface="Courier New"/>
                <a:cs typeface="Courier New"/>
                <a:sym typeface="Courier New"/>
              </a:rPr>
              <a:t>2. /path/to/rockstar/util/find_parents &lt;box_size&gt; out_XYZ.list</a:t>
            </a:r>
            <a:endParaRPr sz="13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latin typeface="Nunito"/>
              <a:ea typeface="Nunito"/>
              <a:cs typeface="Nunito"/>
              <a:sym typeface="Nunito"/>
            </a:endParaRPr>
          </a:p>
        </p:txBody>
      </p:sp>
      <p:sp>
        <p:nvSpPr>
          <p:cNvPr id="6168" name="Google Shape;6168;p40"/>
          <p:cNvSpPr txBox="1"/>
          <p:nvPr/>
        </p:nvSpPr>
        <p:spPr>
          <a:xfrm>
            <a:off x="1025925" y="886850"/>
            <a:ext cx="6889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AutoNum type="arabicPeriod"/>
            </a:pPr>
            <a:r>
              <a:rPr lang="en" sz="1200">
                <a:solidFill>
                  <a:schemeClr val="dk1"/>
                </a:solidFill>
              </a:rPr>
              <a:t>To compile, run "</a:t>
            </a:r>
            <a:r>
              <a:rPr lang="en" sz="1000">
                <a:solidFill>
                  <a:schemeClr val="dk1"/>
                </a:solidFill>
                <a:latin typeface="Courier New"/>
                <a:ea typeface="Courier New"/>
                <a:cs typeface="Courier New"/>
                <a:sym typeface="Courier New"/>
              </a:rPr>
              <a:t>make parents</a:t>
            </a:r>
            <a:r>
              <a:rPr lang="en" sz="1200">
                <a:solidFill>
                  <a:schemeClr val="dk1"/>
                </a:solidFill>
              </a:rPr>
              <a:t>" from the Rockstar source directory. </a:t>
            </a:r>
            <a:endParaRPr>
              <a:solidFill>
                <a:schemeClr val="dk1"/>
              </a:solidFill>
              <a:latin typeface="Nunito"/>
              <a:ea typeface="Nunito"/>
              <a:cs typeface="Nunito"/>
              <a:sym typeface="Nunito"/>
            </a:endParaRPr>
          </a:p>
        </p:txBody>
      </p:sp>
      <p:pic>
        <p:nvPicPr>
          <p:cNvPr id="6169" name="Google Shape;6169;p40"/>
          <p:cNvPicPr preferRelativeResize="0"/>
          <p:nvPr/>
        </p:nvPicPr>
        <p:blipFill>
          <a:blip r:embed="rId3">
            <a:alphaModFix/>
          </a:blip>
          <a:stretch>
            <a:fillRect/>
          </a:stretch>
        </p:blipFill>
        <p:spPr>
          <a:xfrm>
            <a:off x="0" y="2531300"/>
            <a:ext cx="9143998" cy="1703638"/>
          </a:xfrm>
          <a:prstGeom prst="rect">
            <a:avLst/>
          </a:prstGeom>
          <a:noFill/>
          <a:ln>
            <a:noFill/>
          </a:ln>
        </p:spPr>
      </p:pic>
      <p:sp>
        <p:nvSpPr>
          <p:cNvPr id="6170" name="Google Shape;6170;p40"/>
          <p:cNvSpPr txBox="1"/>
          <p:nvPr/>
        </p:nvSpPr>
        <p:spPr>
          <a:xfrm>
            <a:off x="87300" y="2131175"/>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OUTPUT </a:t>
            </a:r>
            <a:endParaRPr>
              <a:solidFill>
                <a:schemeClr val="dk1"/>
              </a:solidFill>
              <a:latin typeface="Nunito"/>
              <a:ea typeface="Nunito"/>
              <a:cs typeface="Nunito"/>
              <a:sym typeface="Nunito"/>
            </a:endParaRPr>
          </a:p>
        </p:txBody>
      </p:sp>
      <p:sp>
        <p:nvSpPr>
          <p:cNvPr id="6171" name="Google Shape;6171;p40"/>
          <p:cNvSpPr txBox="1"/>
          <p:nvPr/>
        </p:nvSpPr>
        <p:spPr>
          <a:xfrm>
            <a:off x="4343175" y="4312200"/>
            <a:ext cx="574800" cy="8313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Nunito"/>
              <a:buChar char="●"/>
            </a:pPr>
            <a:r>
              <a:t/>
            </a:r>
            <a:endParaRPr>
              <a:solidFill>
                <a:schemeClr val="dk1"/>
              </a:solidFill>
              <a:latin typeface="Nunito"/>
              <a:ea typeface="Nunito"/>
              <a:cs typeface="Nunito"/>
              <a:sym typeface="Nunito"/>
            </a:endParaRPr>
          </a:p>
          <a:p>
            <a:pPr indent="-285750" lvl="0" marL="457200" rtl="0" algn="l">
              <a:spcBef>
                <a:spcPts val="0"/>
              </a:spcBef>
              <a:spcAft>
                <a:spcPts val="0"/>
              </a:spcAft>
              <a:buClr>
                <a:schemeClr val="dk1"/>
              </a:buClr>
              <a:buSzPts val="900"/>
              <a:buFont typeface="Nunito"/>
              <a:buChar char="●"/>
            </a:pPr>
            <a:r>
              <a:t/>
            </a:r>
            <a:endParaRPr>
              <a:solidFill>
                <a:schemeClr val="dk1"/>
              </a:solidFill>
              <a:latin typeface="Nunito"/>
              <a:ea typeface="Nunito"/>
              <a:cs typeface="Nunito"/>
              <a:sym typeface="Nunito"/>
            </a:endParaRPr>
          </a:p>
          <a:p>
            <a:pPr indent="-285750" lvl="0" marL="457200" rtl="0" algn="l">
              <a:spcBef>
                <a:spcPts val="0"/>
              </a:spcBef>
              <a:spcAft>
                <a:spcPts val="0"/>
              </a:spcAft>
              <a:buClr>
                <a:schemeClr val="dk1"/>
              </a:buClr>
              <a:buSzPts val="900"/>
              <a:buFont typeface="Nunito"/>
              <a:buChar char="●"/>
            </a:pPr>
            <a:r>
              <a:t/>
            </a:r>
            <a:endParaRPr>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5" name="Shape 6175"/>
        <p:cNvGrpSpPr/>
        <p:nvPr/>
      </p:nvGrpSpPr>
      <p:grpSpPr>
        <a:xfrm>
          <a:off x="0" y="0"/>
          <a:ext cx="0" cy="0"/>
          <a:chOff x="0" y="0"/>
          <a:chExt cx="0" cy="0"/>
        </a:xfrm>
      </p:grpSpPr>
      <p:grpSp>
        <p:nvGrpSpPr>
          <p:cNvPr id="6176" name="Google Shape;6176;p41"/>
          <p:cNvGrpSpPr/>
          <p:nvPr/>
        </p:nvGrpSpPr>
        <p:grpSpPr>
          <a:xfrm>
            <a:off x="4973775" y="988500"/>
            <a:ext cx="3166500" cy="3166500"/>
            <a:chOff x="4973775" y="711725"/>
            <a:chExt cx="3166500" cy="3166500"/>
          </a:xfrm>
        </p:grpSpPr>
        <p:sp>
          <p:nvSpPr>
            <p:cNvPr id="6177" name="Google Shape;6177;p41"/>
            <p:cNvSpPr/>
            <p:nvPr/>
          </p:nvSpPr>
          <p:spPr>
            <a:xfrm>
              <a:off x="4973775" y="711725"/>
              <a:ext cx="3166500" cy="3166500"/>
            </a:xfrm>
            <a:prstGeom prst="ellipse">
              <a:avLst/>
            </a:pr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1"/>
            <p:cNvSpPr/>
            <p:nvPr/>
          </p:nvSpPr>
          <p:spPr>
            <a:xfrm>
              <a:off x="5068400" y="806225"/>
              <a:ext cx="2977500" cy="2977500"/>
            </a:xfrm>
            <a:prstGeom prst="ellipse">
              <a:avLst/>
            </a:prstGeom>
            <a:solidFill>
              <a:schemeClr val="l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1"/>
            <p:cNvSpPr/>
            <p:nvPr/>
          </p:nvSpPr>
          <p:spPr>
            <a:xfrm>
              <a:off x="5161170" y="898981"/>
              <a:ext cx="2791800" cy="2791800"/>
            </a:xfrm>
            <a:prstGeom prst="ellipse">
              <a:avLst/>
            </a:prstGeom>
            <a:solidFill>
              <a:srgbClr val="EA9999"/>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1"/>
            <p:cNvSpPr/>
            <p:nvPr/>
          </p:nvSpPr>
          <p:spPr>
            <a:xfrm>
              <a:off x="5144750" y="882576"/>
              <a:ext cx="2824800" cy="2824800"/>
            </a:xfrm>
            <a:prstGeom prst="ellipse">
              <a:avLst/>
            </a:pr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1"/>
            <p:cNvSpPr/>
            <p:nvPr/>
          </p:nvSpPr>
          <p:spPr>
            <a:xfrm>
              <a:off x="5232774" y="970525"/>
              <a:ext cx="2648700" cy="2648700"/>
            </a:xfrm>
            <a:prstGeom prst="ellipse">
              <a:avLst/>
            </a:pr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1"/>
            <p:cNvSpPr/>
            <p:nvPr/>
          </p:nvSpPr>
          <p:spPr>
            <a:xfrm>
              <a:off x="5314225" y="1052050"/>
              <a:ext cx="2485800" cy="2485800"/>
            </a:xfrm>
            <a:prstGeom prst="ellipse">
              <a:avLst/>
            </a:pr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41"/>
          <p:cNvSpPr txBox="1"/>
          <p:nvPr>
            <p:ph type="ctrTitle"/>
          </p:nvPr>
        </p:nvSpPr>
        <p:spPr>
          <a:xfrm>
            <a:off x="713375" y="1445500"/>
            <a:ext cx="3032700" cy="12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HALO STATISTICS </a:t>
            </a:r>
            <a:endParaRPr/>
          </a:p>
        </p:txBody>
      </p:sp>
      <p:pic>
        <p:nvPicPr>
          <p:cNvPr id="6184" name="Google Shape;6184;p41"/>
          <p:cNvPicPr preferRelativeResize="0"/>
          <p:nvPr/>
        </p:nvPicPr>
        <p:blipFill rotWithShape="1">
          <a:blip r:embed="rId3">
            <a:alphaModFix/>
          </a:blip>
          <a:srcRect b="5718" l="31618" r="30757" t="27396"/>
          <a:stretch/>
        </p:blipFill>
        <p:spPr>
          <a:xfrm>
            <a:off x="5384850" y="1399575"/>
            <a:ext cx="2344500" cy="2344500"/>
          </a:xfrm>
          <a:prstGeom prst="ellipse">
            <a:avLst/>
          </a:prstGeom>
          <a:noFill/>
          <a:ln>
            <a:noFill/>
          </a:ln>
        </p:spPr>
      </p:pic>
      <p:sp>
        <p:nvSpPr>
          <p:cNvPr id="6185" name="Google Shape;6185;p41"/>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6" name="Google Shape;6186;p41"/>
          <p:cNvGrpSpPr/>
          <p:nvPr/>
        </p:nvGrpSpPr>
        <p:grpSpPr>
          <a:xfrm>
            <a:off x="357850" y="311660"/>
            <a:ext cx="8409438" cy="4409079"/>
            <a:chOff x="357850" y="311660"/>
            <a:chExt cx="8409438" cy="4409079"/>
          </a:xfrm>
        </p:grpSpPr>
        <p:grpSp>
          <p:nvGrpSpPr>
            <p:cNvPr id="6187" name="Google Shape;6187;p41"/>
            <p:cNvGrpSpPr/>
            <p:nvPr/>
          </p:nvGrpSpPr>
          <p:grpSpPr>
            <a:xfrm>
              <a:off x="4305534" y="311660"/>
              <a:ext cx="4139945" cy="4051164"/>
              <a:chOff x="3892890" y="149086"/>
              <a:chExt cx="4453470" cy="4357965"/>
            </a:xfrm>
          </p:grpSpPr>
          <p:sp>
            <p:nvSpPr>
              <p:cNvPr id="6188" name="Google Shape;6188;p41"/>
              <p:cNvSpPr/>
              <p:nvPr/>
            </p:nvSpPr>
            <p:spPr>
              <a:xfrm rot="-5400000">
                <a:off x="4102976" y="3971420"/>
                <a:ext cx="535374" cy="53588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1"/>
              <p:cNvSpPr/>
              <p:nvPr/>
            </p:nvSpPr>
            <p:spPr>
              <a:xfrm rot="-5400000">
                <a:off x="4927590" y="403182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1"/>
              <p:cNvSpPr/>
              <p:nvPr/>
            </p:nvSpPr>
            <p:spPr>
              <a:xfrm rot="-5400000">
                <a:off x="3893008" y="59088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1"/>
              <p:cNvSpPr/>
              <p:nvPr/>
            </p:nvSpPr>
            <p:spPr>
              <a:xfrm rot="10800000">
                <a:off x="7810985" y="817549"/>
                <a:ext cx="535374" cy="53588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1"/>
              <p:cNvSpPr/>
              <p:nvPr/>
            </p:nvSpPr>
            <p:spPr>
              <a:xfrm rot="10800000">
                <a:off x="7055005" y="78712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1"/>
              <p:cNvSpPr/>
              <p:nvPr/>
            </p:nvSpPr>
            <p:spPr>
              <a:xfrm rot="10800000">
                <a:off x="7269065" y="149086"/>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41"/>
            <p:cNvGrpSpPr/>
            <p:nvPr/>
          </p:nvGrpSpPr>
          <p:grpSpPr>
            <a:xfrm>
              <a:off x="4572000" y="583244"/>
              <a:ext cx="1374060" cy="570913"/>
              <a:chOff x="219125" y="484675"/>
              <a:chExt cx="1622650" cy="674200"/>
            </a:xfrm>
          </p:grpSpPr>
          <p:sp>
            <p:nvSpPr>
              <p:cNvPr id="6195" name="Google Shape;6195;p41"/>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6196" name="Google Shape;6196;p41"/>
              <p:cNvGrpSpPr/>
              <p:nvPr/>
            </p:nvGrpSpPr>
            <p:grpSpPr>
              <a:xfrm>
                <a:off x="219125" y="484675"/>
                <a:ext cx="1622650" cy="674200"/>
                <a:chOff x="219125" y="484675"/>
                <a:chExt cx="1622650" cy="674200"/>
              </a:xfrm>
            </p:grpSpPr>
            <p:sp>
              <p:nvSpPr>
                <p:cNvPr id="6197" name="Google Shape;6197;p41"/>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1"/>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1"/>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0" name="Google Shape;6200;p41"/>
            <p:cNvGrpSpPr/>
            <p:nvPr/>
          </p:nvGrpSpPr>
          <p:grpSpPr>
            <a:xfrm rot="-5400000">
              <a:off x="5220781" y="4238436"/>
              <a:ext cx="394094" cy="569717"/>
              <a:chOff x="8233275" y="1900925"/>
              <a:chExt cx="753525" cy="1089325"/>
            </a:xfrm>
          </p:grpSpPr>
          <p:sp>
            <p:nvSpPr>
              <p:cNvPr id="6201" name="Google Shape;6201;p41"/>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6202" name="Google Shape;6202;p41"/>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1"/>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1"/>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41"/>
            <p:cNvGrpSpPr/>
            <p:nvPr/>
          </p:nvGrpSpPr>
          <p:grpSpPr>
            <a:xfrm rot="10800000">
              <a:off x="3677828" y="3566948"/>
              <a:ext cx="688052" cy="759072"/>
              <a:chOff x="6715777" y="3950739"/>
              <a:chExt cx="586325" cy="646900"/>
            </a:xfrm>
          </p:grpSpPr>
          <p:sp>
            <p:nvSpPr>
              <p:cNvPr id="6206" name="Google Shape;6206;p41"/>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6207" name="Google Shape;6207;p41"/>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6208" name="Google Shape;6208;p41"/>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1"/>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1"/>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1"/>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1"/>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41"/>
            <p:cNvGrpSpPr/>
            <p:nvPr/>
          </p:nvGrpSpPr>
          <p:grpSpPr>
            <a:xfrm rot="10800000">
              <a:off x="7572233" y="3744120"/>
              <a:ext cx="688080" cy="976619"/>
              <a:chOff x="8082452" y="285774"/>
              <a:chExt cx="498898" cy="708105"/>
            </a:xfrm>
          </p:grpSpPr>
          <p:grpSp>
            <p:nvGrpSpPr>
              <p:cNvPr id="6214" name="Google Shape;6214;p41"/>
              <p:cNvGrpSpPr/>
              <p:nvPr/>
            </p:nvGrpSpPr>
            <p:grpSpPr>
              <a:xfrm>
                <a:off x="8082452" y="285774"/>
                <a:ext cx="498898" cy="708105"/>
                <a:chOff x="7865075" y="285763"/>
                <a:chExt cx="716293" cy="1016662"/>
              </a:xfrm>
            </p:grpSpPr>
            <p:sp>
              <p:nvSpPr>
                <p:cNvPr id="6215" name="Google Shape;6215;p41"/>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6216" name="Google Shape;6216;p41"/>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1"/>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1"/>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1"/>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0" name="Google Shape;6220;p41"/>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41"/>
            <p:cNvGrpSpPr/>
            <p:nvPr/>
          </p:nvGrpSpPr>
          <p:grpSpPr>
            <a:xfrm>
              <a:off x="357850" y="958425"/>
              <a:ext cx="8409438" cy="3705001"/>
              <a:chOff x="357850" y="958425"/>
              <a:chExt cx="8409438" cy="3705001"/>
            </a:xfrm>
          </p:grpSpPr>
          <p:sp>
            <p:nvSpPr>
              <p:cNvPr id="6222" name="Google Shape;6222;p41"/>
              <p:cNvSpPr/>
              <p:nvPr/>
            </p:nvSpPr>
            <p:spPr>
              <a:xfrm>
                <a:off x="357850" y="3882700"/>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1"/>
              <p:cNvSpPr/>
              <p:nvPr/>
            </p:nvSpPr>
            <p:spPr>
              <a:xfrm>
                <a:off x="3929963" y="43911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1"/>
              <p:cNvSpPr/>
              <p:nvPr/>
            </p:nvSpPr>
            <p:spPr>
              <a:xfrm>
                <a:off x="4609238" y="1477300"/>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1"/>
              <p:cNvSpPr/>
              <p:nvPr/>
            </p:nvSpPr>
            <p:spPr>
              <a:xfrm>
                <a:off x="8495238" y="9584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26" name="Google Shape;6226;p41"/>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a:t>
            </a:r>
            <a:endParaRPr sz="1800">
              <a:solidFill>
                <a:schemeClr val="dk1"/>
              </a:solidFill>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0" name="Shape 6230"/>
        <p:cNvGrpSpPr/>
        <p:nvPr/>
      </p:nvGrpSpPr>
      <p:grpSpPr>
        <a:xfrm>
          <a:off x="0" y="0"/>
          <a:ext cx="0" cy="0"/>
          <a:chOff x="0" y="0"/>
          <a:chExt cx="0" cy="0"/>
        </a:xfrm>
      </p:grpSpPr>
      <p:sp>
        <p:nvSpPr>
          <p:cNvPr id="6231" name="Google Shape;6231;p42"/>
          <p:cNvSpPr txBox="1"/>
          <p:nvPr/>
        </p:nvSpPr>
        <p:spPr>
          <a:xfrm>
            <a:off x="168675" y="-120325"/>
            <a:ext cx="51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STATISTICS</a:t>
            </a:r>
            <a:endParaRPr sz="1800">
              <a:solidFill>
                <a:schemeClr val="dk1"/>
              </a:solidFill>
              <a:latin typeface="Dosis"/>
              <a:ea typeface="Dosis"/>
              <a:cs typeface="Dosis"/>
              <a:sym typeface="Dosis"/>
            </a:endParaRPr>
          </a:p>
        </p:txBody>
      </p:sp>
      <p:pic>
        <p:nvPicPr>
          <p:cNvPr id="6232" name="Google Shape;6232;p42"/>
          <p:cNvPicPr preferRelativeResize="0"/>
          <p:nvPr/>
        </p:nvPicPr>
        <p:blipFill>
          <a:blip r:embed="rId3">
            <a:alphaModFix/>
          </a:blip>
          <a:stretch>
            <a:fillRect/>
          </a:stretch>
        </p:blipFill>
        <p:spPr>
          <a:xfrm>
            <a:off x="368050" y="1235250"/>
            <a:ext cx="4991825" cy="3730733"/>
          </a:xfrm>
          <a:prstGeom prst="rect">
            <a:avLst/>
          </a:prstGeom>
          <a:noFill/>
          <a:ln>
            <a:noFill/>
          </a:ln>
        </p:spPr>
      </p:pic>
      <p:sp>
        <p:nvSpPr>
          <p:cNvPr id="6233" name="Google Shape;6233;p42"/>
          <p:cNvSpPr txBox="1"/>
          <p:nvPr/>
        </p:nvSpPr>
        <p:spPr>
          <a:xfrm>
            <a:off x="364400" y="630675"/>
            <a:ext cx="57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Nunito"/>
                <a:ea typeface="Nunito"/>
                <a:cs typeface="Nunito"/>
                <a:sym typeface="Nunito"/>
              </a:rPr>
              <a:t>Normalized number of halo mass at z = 2 (orange) and 3 (blue).</a:t>
            </a:r>
            <a:endParaRPr>
              <a:solidFill>
                <a:srgbClr val="FFFFFF"/>
              </a:solidFill>
              <a:latin typeface="Nunito"/>
              <a:ea typeface="Nunito"/>
              <a:cs typeface="Nunito"/>
              <a:sym typeface="Nunito"/>
            </a:endParaRPr>
          </a:p>
        </p:txBody>
      </p:sp>
      <p:graphicFrame>
        <p:nvGraphicFramePr>
          <p:cNvPr id="6234" name="Google Shape;6234;p42"/>
          <p:cNvGraphicFramePr/>
          <p:nvPr/>
        </p:nvGraphicFramePr>
        <p:xfrm>
          <a:off x="6152600" y="1317900"/>
          <a:ext cx="3000000" cy="3000000"/>
        </p:xfrm>
        <a:graphic>
          <a:graphicData uri="http://schemas.openxmlformats.org/drawingml/2006/table">
            <a:tbl>
              <a:tblPr>
                <a:noFill/>
                <a:tableStyleId>{46578DFF-702B-41AE-9B55-F989CA423027}</a:tableStyleId>
              </a:tblPr>
              <a:tblGrid>
                <a:gridCol w="779525"/>
                <a:gridCol w="779525"/>
                <a:gridCol w="779525"/>
              </a:tblGrid>
              <a:tr h="402050">
                <a:tc>
                  <a:txBody>
                    <a:bodyPr/>
                    <a:lstStyle/>
                    <a:p>
                      <a:pPr indent="0" lvl="0" marL="0" rtl="0" algn="l">
                        <a:spcBef>
                          <a:spcPts val="0"/>
                        </a:spcBef>
                        <a:spcAft>
                          <a:spcPts val="0"/>
                        </a:spcAft>
                        <a:buNone/>
                      </a:pPr>
                      <a:r>
                        <a:t/>
                      </a:r>
                      <a:endParaRPr>
                        <a:solidFill>
                          <a:schemeClr val="lt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z = 2</a:t>
                      </a:r>
                      <a:endParaRPr>
                        <a:solidFill>
                          <a:schemeClr val="lt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lt1"/>
                          </a:solidFill>
                        </a:rPr>
                        <a:t>z = 3</a:t>
                      </a:r>
                      <a:endParaRPr>
                        <a:solidFill>
                          <a:schemeClr val="lt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402050">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Mean</a:t>
                      </a:r>
                      <a:endParaRPr>
                        <a:solidFill>
                          <a:schemeClr val="lt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9.64</a:t>
                      </a:r>
                      <a:endParaRPr>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9.58</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2050">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Median</a:t>
                      </a:r>
                      <a:endParaRPr>
                        <a:solidFill>
                          <a:schemeClr val="lt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9.56</a:t>
                      </a:r>
                      <a:endParaRPr>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9.51</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2050">
                <a:tc>
                  <a:txBody>
                    <a:bodyPr/>
                    <a:lstStyle/>
                    <a:p>
                      <a:pPr indent="0" lvl="0" marL="0" rtl="0" algn="l">
                        <a:spcBef>
                          <a:spcPts val="0"/>
                        </a:spcBef>
                        <a:spcAft>
                          <a:spcPts val="0"/>
                        </a:spcAft>
                        <a:buNone/>
                      </a:pPr>
                      <a:r>
                        <a:rPr lang="en">
                          <a:solidFill>
                            <a:schemeClr val="lt1"/>
                          </a:solidFill>
                          <a:latin typeface="Nunito"/>
                          <a:ea typeface="Nunito"/>
                          <a:cs typeface="Nunito"/>
                          <a:sym typeface="Nunito"/>
                        </a:rPr>
                        <a:t>std</a:t>
                      </a:r>
                      <a:endParaRPr>
                        <a:solidFill>
                          <a:schemeClr val="lt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0.52</a:t>
                      </a:r>
                      <a:endParaRPr>
                        <a:solidFill>
                          <a:schemeClr val="dk1"/>
                        </a:solidFill>
                        <a:latin typeface="Nunito"/>
                        <a:ea typeface="Nunito"/>
                        <a:cs typeface="Nunito"/>
                        <a:sym typeface="Nuni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0.50</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8" name="Shape 6238"/>
        <p:cNvGrpSpPr/>
        <p:nvPr/>
      </p:nvGrpSpPr>
      <p:grpSpPr>
        <a:xfrm>
          <a:off x="0" y="0"/>
          <a:ext cx="0" cy="0"/>
          <a:chOff x="0" y="0"/>
          <a:chExt cx="0" cy="0"/>
        </a:xfrm>
      </p:grpSpPr>
      <p:sp>
        <p:nvSpPr>
          <p:cNvPr id="6239" name="Google Shape;6239;p43"/>
          <p:cNvSpPr txBox="1"/>
          <p:nvPr/>
        </p:nvSpPr>
        <p:spPr>
          <a:xfrm>
            <a:off x="168675" y="-120325"/>
            <a:ext cx="51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STATISTICS</a:t>
            </a:r>
            <a:endParaRPr sz="1800">
              <a:solidFill>
                <a:schemeClr val="dk1"/>
              </a:solidFill>
              <a:latin typeface="Dosis"/>
              <a:ea typeface="Dosis"/>
              <a:cs typeface="Dosis"/>
              <a:sym typeface="Dosis"/>
            </a:endParaRPr>
          </a:p>
        </p:txBody>
      </p:sp>
      <p:pic>
        <p:nvPicPr>
          <p:cNvPr id="6240" name="Google Shape;6240;p43"/>
          <p:cNvPicPr preferRelativeResize="0"/>
          <p:nvPr/>
        </p:nvPicPr>
        <p:blipFill>
          <a:blip r:embed="rId3">
            <a:alphaModFix/>
          </a:blip>
          <a:stretch>
            <a:fillRect/>
          </a:stretch>
        </p:blipFill>
        <p:spPr>
          <a:xfrm>
            <a:off x="451825" y="1062175"/>
            <a:ext cx="3856725" cy="2892550"/>
          </a:xfrm>
          <a:prstGeom prst="rect">
            <a:avLst/>
          </a:prstGeom>
          <a:noFill/>
          <a:ln>
            <a:noFill/>
          </a:ln>
        </p:spPr>
      </p:pic>
      <p:pic>
        <p:nvPicPr>
          <p:cNvPr id="6241" name="Google Shape;6241;p43"/>
          <p:cNvPicPr preferRelativeResize="0"/>
          <p:nvPr/>
        </p:nvPicPr>
        <p:blipFill>
          <a:blip r:embed="rId4">
            <a:alphaModFix/>
          </a:blip>
          <a:stretch>
            <a:fillRect/>
          </a:stretch>
        </p:blipFill>
        <p:spPr>
          <a:xfrm>
            <a:off x="4257625" y="1062175"/>
            <a:ext cx="3869770" cy="2892550"/>
          </a:xfrm>
          <a:prstGeom prst="rect">
            <a:avLst/>
          </a:prstGeom>
          <a:noFill/>
          <a:ln>
            <a:noFill/>
          </a:ln>
        </p:spPr>
      </p:pic>
      <p:sp>
        <p:nvSpPr>
          <p:cNvPr id="6242" name="Google Shape;6242;p43"/>
          <p:cNvSpPr txBox="1"/>
          <p:nvPr/>
        </p:nvSpPr>
        <p:spPr>
          <a:xfrm>
            <a:off x="451825" y="581700"/>
            <a:ext cx="71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MAX CIRCULAR VEL. - Mvir </a:t>
            </a:r>
            <a:r>
              <a:rPr lang="en">
                <a:solidFill>
                  <a:schemeClr val="dk1"/>
                </a:solidFill>
                <a:latin typeface="Nunito"/>
                <a:ea typeface="Nunito"/>
                <a:cs typeface="Nunito"/>
                <a:sym typeface="Nunito"/>
              </a:rPr>
              <a:t>RELATION</a:t>
            </a:r>
            <a:endParaRPr>
              <a:solidFill>
                <a:schemeClr val="dk1"/>
              </a:solidFill>
              <a:latin typeface="Nunito"/>
              <a:ea typeface="Nunito"/>
              <a:cs typeface="Nunito"/>
              <a:sym typeface="Nunito"/>
            </a:endParaRPr>
          </a:p>
        </p:txBody>
      </p:sp>
      <p:sp>
        <p:nvSpPr>
          <p:cNvPr id="6243" name="Google Shape;6243;p43"/>
          <p:cNvSpPr txBox="1"/>
          <p:nvPr/>
        </p:nvSpPr>
        <p:spPr>
          <a:xfrm>
            <a:off x="451825" y="4277750"/>
            <a:ext cx="7209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The relation for sub-halo has slightly more scatter and is slightly biased towards lower masses at fixed Vmax, a consequence of dynamical stripping.</a:t>
            </a:r>
            <a:endParaRPr>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7" name="Shape 6247"/>
        <p:cNvGrpSpPr/>
        <p:nvPr/>
      </p:nvGrpSpPr>
      <p:grpSpPr>
        <a:xfrm>
          <a:off x="0" y="0"/>
          <a:ext cx="0" cy="0"/>
          <a:chOff x="0" y="0"/>
          <a:chExt cx="0" cy="0"/>
        </a:xfrm>
      </p:grpSpPr>
      <p:sp>
        <p:nvSpPr>
          <p:cNvPr id="6248" name="Google Shape;6248;p44"/>
          <p:cNvSpPr txBox="1"/>
          <p:nvPr/>
        </p:nvSpPr>
        <p:spPr>
          <a:xfrm>
            <a:off x="168675" y="-120325"/>
            <a:ext cx="51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STATISTICS</a:t>
            </a:r>
            <a:endParaRPr sz="1800">
              <a:solidFill>
                <a:schemeClr val="dk1"/>
              </a:solidFill>
              <a:latin typeface="Dosis"/>
              <a:ea typeface="Dosis"/>
              <a:cs typeface="Dosis"/>
              <a:sym typeface="Dosis"/>
            </a:endParaRPr>
          </a:p>
        </p:txBody>
      </p:sp>
      <p:pic>
        <p:nvPicPr>
          <p:cNvPr id="6249" name="Google Shape;6249;p44"/>
          <p:cNvPicPr preferRelativeResize="0"/>
          <p:nvPr/>
        </p:nvPicPr>
        <p:blipFill>
          <a:blip r:embed="rId3">
            <a:alphaModFix/>
          </a:blip>
          <a:stretch>
            <a:fillRect/>
          </a:stretch>
        </p:blipFill>
        <p:spPr>
          <a:xfrm>
            <a:off x="168675" y="876250"/>
            <a:ext cx="4779626" cy="3584719"/>
          </a:xfrm>
          <a:prstGeom prst="rect">
            <a:avLst/>
          </a:prstGeom>
          <a:noFill/>
          <a:ln>
            <a:noFill/>
          </a:ln>
        </p:spPr>
      </p:pic>
      <p:sp>
        <p:nvSpPr>
          <p:cNvPr id="6250" name="Google Shape;6250;p44"/>
          <p:cNvSpPr txBox="1"/>
          <p:nvPr/>
        </p:nvSpPr>
        <p:spPr>
          <a:xfrm>
            <a:off x="327375" y="371025"/>
            <a:ext cx="58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NUM OF SUBHALOS - HOST Mvir RELATION</a:t>
            </a:r>
            <a:endParaRPr>
              <a:solidFill>
                <a:schemeClr val="dk1"/>
              </a:solidFill>
              <a:latin typeface="Nunito"/>
              <a:ea typeface="Nunito"/>
              <a:cs typeface="Nunito"/>
              <a:sym typeface="Nunito"/>
            </a:endParaRPr>
          </a:p>
        </p:txBody>
      </p:sp>
      <p:pic>
        <p:nvPicPr>
          <p:cNvPr descr="{&quot;backgroundColor&quot;:&quot;#000000&quot;,&quot;aid&quot;:null,&quot;id&quot;:&quot;12&quot;,&quot;backgroundColorModified&quot;:false,&quot;font&quot;:{&quot;family&quot;:&quot;Arial&quot;,&quot;size&quot;:12,&quot;color&quot;:&quot;#ffffff&quot;},&quot;type&quot;:&quot;$&quot;,&quot;code&quot;:&quot;$\\left\\langle N_{s}\\right\\rangle  ∝\\,M^{\\beta}$&quot;,&quot;ts&quot;:1623560673572,&quot;cs&quot;:&quot;7A6nkZF8cM2GUcS4hITpUw==&quot;,&quot;size&quot;:{&quot;width&quot;:91.16666666666667,&quot;height&quot;:21.166666666666668}}" id="6251" name="Google Shape;6251;p44"/>
          <p:cNvPicPr preferRelativeResize="0"/>
          <p:nvPr/>
        </p:nvPicPr>
        <p:blipFill>
          <a:blip r:embed="rId4">
            <a:alphaModFix/>
          </a:blip>
          <a:stretch>
            <a:fillRect/>
          </a:stretch>
        </p:blipFill>
        <p:spPr>
          <a:xfrm>
            <a:off x="5674575" y="4128888"/>
            <a:ext cx="1430049" cy="332075"/>
          </a:xfrm>
          <a:prstGeom prst="rect">
            <a:avLst/>
          </a:prstGeom>
          <a:noFill/>
          <a:ln>
            <a:noFill/>
          </a:ln>
        </p:spPr>
      </p:pic>
      <p:sp>
        <p:nvSpPr>
          <p:cNvPr id="6252" name="Google Shape;6252;p44"/>
          <p:cNvSpPr txBox="1"/>
          <p:nvPr/>
        </p:nvSpPr>
        <p:spPr>
          <a:xfrm>
            <a:off x="7104625" y="4156100"/>
            <a:ext cx="21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 Kravtsov (2004)</a:t>
            </a:r>
            <a:endParaRPr>
              <a:solidFill>
                <a:schemeClr val="dk1"/>
              </a:solidFill>
              <a:latin typeface="Nunito"/>
              <a:ea typeface="Nunito"/>
              <a:cs typeface="Nunito"/>
              <a:sym typeface="Nunito"/>
            </a:endParaRPr>
          </a:p>
        </p:txBody>
      </p:sp>
      <p:sp>
        <p:nvSpPr>
          <p:cNvPr id="6253" name="Google Shape;6253;p44"/>
          <p:cNvSpPr txBox="1"/>
          <p:nvPr/>
        </p:nvSpPr>
        <p:spPr>
          <a:xfrm>
            <a:off x="5980125" y="2226175"/>
            <a:ext cx="26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pic>
        <p:nvPicPr>
          <p:cNvPr id="6254" name="Google Shape;6254;p44"/>
          <p:cNvPicPr preferRelativeResize="0"/>
          <p:nvPr/>
        </p:nvPicPr>
        <p:blipFill>
          <a:blip r:embed="rId5">
            <a:alphaModFix/>
          </a:blip>
          <a:stretch>
            <a:fillRect/>
          </a:stretch>
        </p:blipFill>
        <p:spPr>
          <a:xfrm>
            <a:off x="5359875" y="1324875"/>
            <a:ext cx="3548200" cy="2687433"/>
          </a:xfrm>
          <a:prstGeom prst="rect">
            <a:avLst/>
          </a:prstGeom>
          <a:noFill/>
          <a:ln>
            <a:noFill/>
          </a:ln>
        </p:spPr>
      </p:pic>
      <p:pic>
        <p:nvPicPr>
          <p:cNvPr descr="{&quot;id&quot;:&quot;17&quot;,&quot;font&quot;:{&quot;size&quot;:12,&quot;color&quot;:&quot;#000000&quot;,&quot;family&quot;:&quot;Arial&quot;},&quot;aid&quot;:null,&quot;type&quot;:&quot;$&quot;,&quot;backgroundColorModified&quot;:true,&quot;code&quot;:&quot;$N_{s}$&quot;,&quot;backgroundColor&quot;:&quot;#ffffff&quot;,&quot;ts&quot;:1623591086332,&quot;cs&quot;:&quot;6Di3uwIAbkVOnT//gA6yFA==&quot;,&quot;size&quot;:{&quot;width&quot;:20,&quot;height&quot;:16}}" id="6255" name="Google Shape;6255;p44"/>
          <p:cNvPicPr preferRelativeResize="0"/>
          <p:nvPr/>
        </p:nvPicPr>
        <p:blipFill>
          <a:blip r:embed="rId6">
            <a:alphaModFix/>
          </a:blip>
          <a:stretch>
            <a:fillRect/>
          </a:stretch>
        </p:blipFill>
        <p:spPr>
          <a:xfrm rot="-5400000">
            <a:off x="302000" y="2567100"/>
            <a:ext cx="253750" cy="203000"/>
          </a:xfrm>
          <a:prstGeom prst="rect">
            <a:avLst/>
          </a:prstGeom>
          <a:noFill/>
          <a:ln>
            <a:noFill/>
          </a:ln>
        </p:spPr>
      </p:pic>
      <p:pic>
        <p:nvPicPr>
          <p:cNvPr descr="{&quot;font&quot;:{&quot;size&quot;:12,&quot;family&quot;:&quot;Arial&quot;,&quot;color&quot;:&quot;#000000&quot;},&quot;id&quot;:&quot;18&quot;,&quot;backgroundColor&quot;:&quot;#ffffff&quot;,&quot;aid&quot;:null,&quot;type&quot;:&quot;$&quot;,&quot;code&quot;:&quot;$M_{vir}^{h}$&quot;,&quot;backgroundColorModified&quot;:true,&quot;ts&quot;:1623591181327,&quot;cs&quot;:&quot;n/mraivLsyk69no6i2+CmQ==&quot;,&quot;size&quot;:{&quot;width&quot;:34.166666666666664,&quot;height&quot;:22}}" id="6256" name="Google Shape;6256;p44"/>
          <p:cNvPicPr preferRelativeResize="0"/>
          <p:nvPr/>
        </p:nvPicPr>
        <p:blipFill>
          <a:blip r:embed="rId7">
            <a:alphaModFix/>
          </a:blip>
          <a:stretch>
            <a:fillRect/>
          </a:stretch>
        </p:blipFill>
        <p:spPr>
          <a:xfrm>
            <a:off x="2433125" y="4251425"/>
            <a:ext cx="325438" cy="20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0" name="Shape 6260"/>
        <p:cNvGrpSpPr/>
        <p:nvPr/>
      </p:nvGrpSpPr>
      <p:grpSpPr>
        <a:xfrm>
          <a:off x="0" y="0"/>
          <a:ext cx="0" cy="0"/>
          <a:chOff x="0" y="0"/>
          <a:chExt cx="0" cy="0"/>
        </a:xfrm>
      </p:grpSpPr>
      <p:sp>
        <p:nvSpPr>
          <p:cNvPr id="6261" name="Google Shape;6261;p45"/>
          <p:cNvSpPr txBox="1"/>
          <p:nvPr/>
        </p:nvSpPr>
        <p:spPr>
          <a:xfrm>
            <a:off x="168675" y="-120325"/>
            <a:ext cx="51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STATISTICS</a:t>
            </a:r>
            <a:endParaRPr sz="1800">
              <a:solidFill>
                <a:schemeClr val="dk1"/>
              </a:solidFill>
              <a:latin typeface="Dosis"/>
              <a:ea typeface="Dosis"/>
              <a:cs typeface="Dosis"/>
              <a:sym typeface="Dosis"/>
            </a:endParaRPr>
          </a:p>
        </p:txBody>
      </p:sp>
      <p:sp>
        <p:nvSpPr>
          <p:cNvPr id="6262" name="Google Shape;6262;p45"/>
          <p:cNvSpPr txBox="1"/>
          <p:nvPr/>
        </p:nvSpPr>
        <p:spPr>
          <a:xfrm>
            <a:off x="428150" y="750425"/>
            <a:ext cx="4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Histogram of </a:t>
            </a:r>
            <a:r>
              <a:rPr lang="en">
                <a:solidFill>
                  <a:srgbClr val="F1C232"/>
                </a:solidFill>
                <a:latin typeface="Nunito"/>
                <a:ea typeface="Nunito"/>
                <a:cs typeface="Nunito"/>
                <a:sym typeface="Nunito"/>
              </a:rPr>
              <a:t>SPIN PARAMETER</a:t>
            </a:r>
            <a:r>
              <a:rPr lang="en">
                <a:solidFill>
                  <a:schemeClr val="dk1"/>
                </a:solidFill>
                <a:latin typeface="Nunito"/>
                <a:ea typeface="Nunito"/>
                <a:cs typeface="Nunito"/>
                <a:sym typeface="Nunito"/>
              </a:rPr>
              <a:t> of halos</a:t>
            </a:r>
            <a:endParaRPr>
              <a:solidFill>
                <a:schemeClr val="dk1"/>
              </a:solidFill>
              <a:latin typeface="Nunito"/>
              <a:ea typeface="Nunito"/>
              <a:cs typeface="Nunito"/>
              <a:sym typeface="Nunito"/>
            </a:endParaRPr>
          </a:p>
        </p:txBody>
      </p:sp>
      <p:sp>
        <p:nvSpPr>
          <p:cNvPr id="6263" name="Google Shape;6263;p45"/>
          <p:cNvSpPr txBox="1"/>
          <p:nvPr/>
        </p:nvSpPr>
        <p:spPr>
          <a:xfrm>
            <a:off x="5260825" y="1852200"/>
            <a:ext cx="37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					, bullock</a:t>
            </a:r>
            <a:endParaRPr>
              <a:solidFill>
                <a:schemeClr val="dk1"/>
              </a:solidFill>
              <a:latin typeface="Nunito"/>
              <a:ea typeface="Nunito"/>
              <a:cs typeface="Nunito"/>
              <a:sym typeface="Nunito"/>
            </a:endParaRPr>
          </a:p>
        </p:txBody>
      </p:sp>
      <p:pic>
        <p:nvPicPr>
          <p:cNvPr descr="{&quot;code&quot;:&quot;$\\bar{\\lambda}_{z\\,=\\,2,\\,3}\\,\\,\\cong\\,0.05\\,$&quot;,&quot;backgroundColor&quot;:&quot;#000000&quot;,&quot;type&quot;:&quot;$&quot;,&quot;aid&quot;:null,&quot;id&quot;:&quot;3&quot;,&quot;backgroundColorModified&quot;:false,&quot;font&quot;:{&quot;size&quot;:24,&quot;color&quot;:&quot;#ffffff&quot;,&quot;family&quot;:&quot;Arial&quot;},&quot;ts&quot;:1623386343529,&quot;cs&quot;:&quot;Ed1TajY1qzo6MYyI6oNbQQ==&quot;,&quot;size&quot;:{&quot;width&quot;:241.79999999999995,&quot;height&quot;:41}}" id="6264" name="Google Shape;6264;p45"/>
          <p:cNvPicPr preferRelativeResize="0"/>
          <p:nvPr/>
        </p:nvPicPr>
        <p:blipFill>
          <a:blip r:embed="rId3">
            <a:alphaModFix/>
          </a:blip>
          <a:stretch>
            <a:fillRect/>
          </a:stretch>
        </p:blipFill>
        <p:spPr>
          <a:xfrm>
            <a:off x="5448025" y="3015925"/>
            <a:ext cx="2122801" cy="359950"/>
          </a:xfrm>
          <a:prstGeom prst="rect">
            <a:avLst/>
          </a:prstGeom>
          <a:noFill/>
          <a:ln>
            <a:noFill/>
          </a:ln>
        </p:spPr>
      </p:pic>
      <p:sp>
        <p:nvSpPr>
          <p:cNvPr id="6265" name="Google Shape;6265;p45"/>
          <p:cNvSpPr txBox="1"/>
          <p:nvPr/>
        </p:nvSpPr>
        <p:spPr>
          <a:xfrm>
            <a:off x="5423675" y="3520475"/>
            <a:ext cx="3426900" cy="6279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Halos are not supported by the rotation but by the random motions.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
        <p:nvSpPr>
          <p:cNvPr id="6266" name="Google Shape;6266;p45"/>
          <p:cNvSpPr txBox="1"/>
          <p:nvPr/>
        </p:nvSpPr>
        <p:spPr>
          <a:xfrm>
            <a:off x="5347475" y="1265475"/>
            <a:ext cx="35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Quantified angular momentum of a halo</a:t>
            </a:r>
            <a:endParaRPr>
              <a:solidFill>
                <a:schemeClr val="dk1"/>
              </a:solidFill>
              <a:latin typeface="Nunito"/>
              <a:ea typeface="Nunito"/>
              <a:cs typeface="Nunito"/>
              <a:sym typeface="Nunito"/>
            </a:endParaRPr>
          </a:p>
        </p:txBody>
      </p:sp>
      <p:pic>
        <p:nvPicPr>
          <p:cNvPr id="6267" name="Google Shape;6267;p45"/>
          <p:cNvPicPr preferRelativeResize="0"/>
          <p:nvPr/>
        </p:nvPicPr>
        <p:blipFill>
          <a:blip r:embed="rId4">
            <a:alphaModFix/>
          </a:blip>
          <a:stretch>
            <a:fillRect/>
          </a:stretch>
        </p:blipFill>
        <p:spPr>
          <a:xfrm>
            <a:off x="304800" y="1226825"/>
            <a:ext cx="4803626" cy="3602719"/>
          </a:xfrm>
          <a:prstGeom prst="rect">
            <a:avLst/>
          </a:prstGeom>
          <a:noFill/>
          <a:ln>
            <a:noFill/>
          </a:ln>
        </p:spPr>
      </p:pic>
      <p:pic>
        <p:nvPicPr>
          <p:cNvPr descr="{&quot;backgroundColor&quot;:&quot;#000000&quot;,&quot;aid&quot;:null,&quot;code&quot;:&quot;$\\lambda^{\\prime}\\,=\\,\\frac{J}{{\\sqrt[]{2GM_{vir}^{3}R_{vir}}}}$&quot;,&quot;backgroundColorModified&quot;:false,&quot;type&quot;:&quot;$&quot;,&quot;id&quot;:&quot;14&quot;,&quot;font&quot;:{&quot;family&quot;:&quot;Arial&quot;,&quot;size&quot;:18,&quot;color&quot;:&quot;#ffffff&quot;},&quot;ts&quot;:1623569217267,&quot;cs&quot;:&quot;nkKglI6Oiu1y7gKbeByhDQ==&quot;,&quot;size&quot;:{&quot;width&quot;:196.33333333333334,&quot;height&quot;:56.666666666666664}}" id="6268" name="Google Shape;6268;p45"/>
          <p:cNvPicPr preferRelativeResize="0"/>
          <p:nvPr/>
        </p:nvPicPr>
        <p:blipFill>
          <a:blip r:embed="rId5">
            <a:alphaModFix/>
          </a:blip>
          <a:stretch>
            <a:fillRect/>
          </a:stretch>
        </p:blipFill>
        <p:spPr>
          <a:xfrm>
            <a:off x="5508750" y="1776000"/>
            <a:ext cx="1870075" cy="53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2" name="Shape 6272"/>
        <p:cNvGrpSpPr/>
        <p:nvPr/>
      </p:nvGrpSpPr>
      <p:grpSpPr>
        <a:xfrm>
          <a:off x="0" y="0"/>
          <a:ext cx="0" cy="0"/>
          <a:chOff x="0" y="0"/>
          <a:chExt cx="0" cy="0"/>
        </a:xfrm>
      </p:grpSpPr>
      <p:sp>
        <p:nvSpPr>
          <p:cNvPr id="6273" name="Google Shape;6273;p46"/>
          <p:cNvSpPr txBox="1"/>
          <p:nvPr/>
        </p:nvSpPr>
        <p:spPr>
          <a:xfrm>
            <a:off x="168675" y="-120325"/>
            <a:ext cx="51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STATISTICS</a:t>
            </a:r>
            <a:endParaRPr sz="1800">
              <a:solidFill>
                <a:schemeClr val="dk1"/>
              </a:solidFill>
              <a:latin typeface="Dosis"/>
              <a:ea typeface="Dosis"/>
              <a:cs typeface="Dosis"/>
              <a:sym typeface="Dosis"/>
            </a:endParaRPr>
          </a:p>
        </p:txBody>
      </p:sp>
      <p:sp>
        <p:nvSpPr>
          <p:cNvPr id="6274" name="Google Shape;6274;p46"/>
          <p:cNvSpPr txBox="1"/>
          <p:nvPr/>
        </p:nvSpPr>
        <p:spPr>
          <a:xfrm>
            <a:off x="504350" y="1055225"/>
            <a:ext cx="71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SPIN PARAMETER - Mvir RELATION</a:t>
            </a:r>
            <a:r>
              <a:rPr lang="en" sz="1300">
                <a:solidFill>
                  <a:schemeClr val="dk1"/>
                </a:solidFill>
                <a:latin typeface="Nunito"/>
                <a:ea typeface="Nunito"/>
                <a:cs typeface="Nunito"/>
                <a:sym typeface="Nunito"/>
              </a:rPr>
              <a:t> 	</a:t>
            </a:r>
            <a:r>
              <a:rPr lang="en">
                <a:solidFill>
                  <a:schemeClr val="dk1"/>
                </a:solidFill>
                <a:latin typeface="Nunito"/>
                <a:ea typeface="Nunito"/>
                <a:cs typeface="Nunito"/>
                <a:sym typeface="Nunito"/>
              </a:rPr>
              <a:t>CONCENTRATION - Mvir RELATION</a:t>
            </a:r>
            <a:endParaRPr>
              <a:solidFill>
                <a:schemeClr val="dk1"/>
              </a:solidFill>
              <a:latin typeface="Nunito"/>
              <a:ea typeface="Nunito"/>
              <a:cs typeface="Nunito"/>
              <a:sym typeface="Nunito"/>
            </a:endParaRPr>
          </a:p>
        </p:txBody>
      </p:sp>
      <p:sp>
        <p:nvSpPr>
          <p:cNvPr id="6275" name="Google Shape;6275;p46"/>
          <p:cNvSpPr txBox="1"/>
          <p:nvPr/>
        </p:nvSpPr>
        <p:spPr>
          <a:xfrm>
            <a:off x="6703300" y="2878875"/>
            <a:ext cx="2178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Nunito"/>
                <a:ea typeface="Nunito"/>
                <a:cs typeface="Nunito"/>
                <a:sym typeface="Nunito"/>
              </a:rPr>
              <a:t>These trend is c</a:t>
            </a:r>
            <a:r>
              <a:rPr lang="en" sz="1300">
                <a:solidFill>
                  <a:schemeClr val="dk1"/>
                </a:solidFill>
                <a:latin typeface="Nunito"/>
                <a:ea typeface="Nunito"/>
                <a:cs typeface="Nunito"/>
                <a:sym typeface="Nunito"/>
              </a:rPr>
              <a:t>onsistent with Andrea V.maccio et al (2007)</a:t>
            </a:r>
            <a:endParaRPr sz="1300">
              <a:solidFill>
                <a:schemeClr val="dk1"/>
              </a:solidFill>
              <a:latin typeface="Nunito"/>
              <a:ea typeface="Nunito"/>
              <a:cs typeface="Nunito"/>
              <a:sym typeface="Nunito"/>
            </a:endParaRPr>
          </a:p>
        </p:txBody>
      </p:sp>
      <p:sp>
        <p:nvSpPr>
          <p:cNvPr id="6276" name="Google Shape;6276;p46"/>
          <p:cNvSpPr txBox="1"/>
          <p:nvPr/>
        </p:nvSpPr>
        <p:spPr>
          <a:xfrm>
            <a:off x="518200" y="3878725"/>
            <a:ext cx="6074700" cy="1046700"/>
          </a:xfrm>
          <a:prstGeom prst="rect">
            <a:avLst/>
          </a:prstGeom>
          <a:solidFill>
            <a:schemeClr val="accent5"/>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Nunito"/>
                <a:ea typeface="Nunito"/>
                <a:cs typeface="Nunito"/>
                <a:sym typeface="Nunito"/>
              </a:rPr>
              <a:t>Even with the large scatter,</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The spin parameter is independent of Mvir.</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Concentration (rvir/rs) is decreasing with the increasing halo mass. </a:t>
            </a:r>
            <a:br>
              <a:rPr lang="en">
                <a:solidFill>
                  <a:schemeClr val="lt1"/>
                </a:solidFill>
                <a:latin typeface="Nunito"/>
                <a:ea typeface="Nunito"/>
                <a:cs typeface="Nunito"/>
                <a:sym typeface="Nunito"/>
              </a:rPr>
            </a:br>
            <a:r>
              <a:rPr lang="en">
                <a:solidFill>
                  <a:schemeClr val="lt1"/>
                </a:solidFill>
                <a:latin typeface="Nunito"/>
                <a:ea typeface="Nunito"/>
                <a:cs typeface="Nunito"/>
                <a:sym typeface="Nunito"/>
              </a:rPr>
              <a:t>-&gt; this can be explained by the merging history of the halos.</a:t>
            </a:r>
            <a:endParaRPr>
              <a:solidFill>
                <a:schemeClr val="lt1"/>
              </a:solidFill>
              <a:latin typeface="Nunito"/>
              <a:ea typeface="Nunito"/>
              <a:cs typeface="Nunito"/>
              <a:sym typeface="Nunito"/>
            </a:endParaRPr>
          </a:p>
        </p:txBody>
      </p:sp>
      <p:grpSp>
        <p:nvGrpSpPr>
          <p:cNvPr id="6277" name="Google Shape;6277;p46"/>
          <p:cNvGrpSpPr/>
          <p:nvPr/>
        </p:nvGrpSpPr>
        <p:grpSpPr>
          <a:xfrm>
            <a:off x="518200" y="1455425"/>
            <a:ext cx="6004050" cy="2282875"/>
            <a:chOff x="518200" y="1455425"/>
            <a:chExt cx="6004050" cy="2282875"/>
          </a:xfrm>
        </p:grpSpPr>
        <p:pic>
          <p:nvPicPr>
            <p:cNvPr id="6278" name="Google Shape;6278;p46"/>
            <p:cNvPicPr preferRelativeResize="0"/>
            <p:nvPr/>
          </p:nvPicPr>
          <p:blipFill>
            <a:blip r:embed="rId3">
              <a:alphaModFix/>
            </a:blip>
            <a:stretch>
              <a:fillRect/>
            </a:stretch>
          </p:blipFill>
          <p:spPr>
            <a:xfrm>
              <a:off x="3482125" y="1455425"/>
              <a:ext cx="3040125" cy="2282875"/>
            </a:xfrm>
            <a:prstGeom prst="rect">
              <a:avLst/>
            </a:prstGeom>
            <a:noFill/>
            <a:ln>
              <a:noFill/>
            </a:ln>
          </p:spPr>
        </p:pic>
        <p:pic>
          <p:nvPicPr>
            <p:cNvPr id="6279" name="Google Shape;6279;p46"/>
            <p:cNvPicPr preferRelativeResize="0"/>
            <p:nvPr/>
          </p:nvPicPr>
          <p:blipFill>
            <a:blip r:embed="rId4">
              <a:alphaModFix/>
            </a:blip>
            <a:stretch>
              <a:fillRect/>
            </a:stretch>
          </p:blipFill>
          <p:spPr>
            <a:xfrm>
              <a:off x="518200" y="1455425"/>
              <a:ext cx="3040125" cy="2280088"/>
            </a:xfrm>
            <a:prstGeom prst="rect">
              <a:avLst/>
            </a:prstGeom>
            <a:noFill/>
            <a:ln>
              <a:noFill/>
            </a:ln>
          </p:spPr>
        </p:pic>
      </p:grpSp>
      <p:pic>
        <p:nvPicPr>
          <p:cNvPr descr="{&quot;code&quot;:&quot;$c\\,\\equiv\\,\\frac{r_{vir}}{r_{s}}$&quot;,&quot;aid&quot;:null,&quot;id&quot;:&quot;16&quot;,&quot;font&quot;:{&quot;family&quot;:&quot;Arial&quot;,&quot;size&quot;:24,&quot;color&quot;:&quot;#ffffff&quot;},&quot;backgroundColorModified&quot;:false,&quot;type&quot;:&quot;$&quot;,&quot;backgroundColor&quot;:&quot;#000000&quot;,&quot;ts&quot;:1623572104022,&quot;cs&quot;:&quot;ee9B9mU4Tsu2gfK98APthw==&quot;,&quot;size&quot;:{&quot;width&quot;:127.33333333333333,&quot;height&quot;:45.5}}" id="6280" name="Google Shape;6280;p46"/>
          <p:cNvPicPr preferRelativeResize="0"/>
          <p:nvPr/>
        </p:nvPicPr>
        <p:blipFill>
          <a:blip r:embed="rId5">
            <a:alphaModFix/>
          </a:blip>
          <a:stretch>
            <a:fillRect/>
          </a:stretch>
        </p:blipFill>
        <p:spPr>
          <a:xfrm>
            <a:off x="6800525" y="1584025"/>
            <a:ext cx="1212850" cy="433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grpSp>
        <p:nvGrpSpPr>
          <p:cNvPr id="5612" name="Google Shape;5612;p29"/>
          <p:cNvGrpSpPr/>
          <p:nvPr/>
        </p:nvGrpSpPr>
        <p:grpSpPr>
          <a:xfrm>
            <a:off x="657417" y="315390"/>
            <a:ext cx="1517009" cy="2569423"/>
            <a:chOff x="5387475" y="796025"/>
            <a:chExt cx="2333501" cy="3541102"/>
          </a:xfrm>
        </p:grpSpPr>
        <p:sp>
          <p:nvSpPr>
            <p:cNvPr id="5613" name="Google Shape;5613;p29"/>
            <p:cNvSpPr/>
            <p:nvPr/>
          </p:nvSpPr>
          <p:spPr>
            <a:xfrm>
              <a:off x="6990908" y="1141885"/>
              <a:ext cx="591608" cy="867951"/>
            </a:xfrm>
            <a:custGeom>
              <a:rect b="b" l="l" r="r" t="t"/>
              <a:pathLst>
                <a:path extrusionOk="0" h="4482" w="3055">
                  <a:moveTo>
                    <a:pt x="2227" y="0"/>
                  </a:moveTo>
                  <a:cubicBezTo>
                    <a:pt x="2198" y="115"/>
                    <a:pt x="1828" y="1341"/>
                    <a:pt x="1599" y="1770"/>
                  </a:cubicBezTo>
                  <a:cubicBezTo>
                    <a:pt x="1513" y="1912"/>
                    <a:pt x="1398" y="2113"/>
                    <a:pt x="1113" y="2341"/>
                  </a:cubicBezTo>
                  <a:cubicBezTo>
                    <a:pt x="857" y="2513"/>
                    <a:pt x="0" y="3027"/>
                    <a:pt x="0" y="3027"/>
                  </a:cubicBezTo>
                  <a:lnTo>
                    <a:pt x="857" y="4482"/>
                  </a:lnTo>
                  <a:cubicBezTo>
                    <a:pt x="857" y="4482"/>
                    <a:pt x="1798" y="3598"/>
                    <a:pt x="1999" y="3397"/>
                  </a:cubicBezTo>
                  <a:cubicBezTo>
                    <a:pt x="2198" y="3168"/>
                    <a:pt x="2684" y="2483"/>
                    <a:pt x="2741" y="1885"/>
                  </a:cubicBezTo>
                  <a:cubicBezTo>
                    <a:pt x="2769" y="1485"/>
                    <a:pt x="2997" y="628"/>
                    <a:pt x="3054" y="57"/>
                  </a:cubicBezTo>
                  <a:cubicBezTo>
                    <a:pt x="2974" y="30"/>
                    <a:pt x="2885" y="23"/>
                    <a:pt x="2794" y="23"/>
                  </a:cubicBezTo>
                  <a:cubicBezTo>
                    <a:pt x="2684" y="23"/>
                    <a:pt x="2571" y="34"/>
                    <a:pt x="2465" y="34"/>
                  </a:cubicBezTo>
                  <a:cubicBezTo>
                    <a:pt x="2379" y="34"/>
                    <a:pt x="2298" y="26"/>
                    <a:pt x="2227" y="0"/>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9"/>
            <p:cNvSpPr/>
            <p:nvPr/>
          </p:nvSpPr>
          <p:spPr>
            <a:xfrm>
              <a:off x="7383246" y="1058615"/>
              <a:ext cx="204884" cy="217472"/>
            </a:xfrm>
            <a:custGeom>
              <a:rect b="b" l="l" r="r" t="t"/>
              <a:pathLst>
                <a:path extrusionOk="0" h="1123" w="1058">
                  <a:moveTo>
                    <a:pt x="400" y="1"/>
                  </a:moveTo>
                  <a:cubicBezTo>
                    <a:pt x="400" y="1"/>
                    <a:pt x="316" y="202"/>
                    <a:pt x="201" y="430"/>
                  </a:cubicBezTo>
                  <a:cubicBezTo>
                    <a:pt x="115" y="629"/>
                    <a:pt x="58" y="773"/>
                    <a:pt x="30" y="800"/>
                  </a:cubicBezTo>
                  <a:cubicBezTo>
                    <a:pt x="0" y="857"/>
                    <a:pt x="172" y="944"/>
                    <a:pt x="259" y="1001"/>
                  </a:cubicBezTo>
                  <a:cubicBezTo>
                    <a:pt x="353" y="1071"/>
                    <a:pt x="545" y="1122"/>
                    <a:pt x="689" y="1122"/>
                  </a:cubicBezTo>
                  <a:cubicBezTo>
                    <a:pt x="720" y="1122"/>
                    <a:pt x="748" y="1120"/>
                    <a:pt x="772" y="1116"/>
                  </a:cubicBezTo>
                  <a:cubicBezTo>
                    <a:pt x="887" y="1086"/>
                    <a:pt x="971" y="1058"/>
                    <a:pt x="971" y="1029"/>
                  </a:cubicBezTo>
                  <a:cubicBezTo>
                    <a:pt x="1001" y="1001"/>
                    <a:pt x="1001" y="915"/>
                    <a:pt x="1001" y="773"/>
                  </a:cubicBezTo>
                  <a:cubicBezTo>
                    <a:pt x="1028" y="659"/>
                    <a:pt x="1001" y="602"/>
                    <a:pt x="1058" y="430"/>
                  </a:cubicBezTo>
                  <a:lnTo>
                    <a:pt x="400" y="1"/>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9"/>
            <p:cNvSpPr/>
            <p:nvPr/>
          </p:nvSpPr>
          <p:spPr>
            <a:xfrm>
              <a:off x="7095673" y="4044323"/>
              <a:ext cx="359806" cy="251555"/>
            </a:xfrm>
            <a:custGeom>
              <a:rect b="b" l="l" r="r" t="t"/>
              <a:pathLst>
                <a:path extrusionOk="0" h="1299" w="1858">
                  <a:moveTo>
                    <a:pt x="30" y="0"/>
                  </a:moveTo>
                  <a:lnTo>
                    <a:pt x="1" y="343"/>
                  </a:lnTo>
                  <a:cubicBezTo>
                    <a:pt x="1" y="629"/>
                    <a:pt x="743" y="1172"/>
                    <a:pt x="1143" y="1257"/>
                  </a:cubicBezTo>
                  <a:cubicBezTo>
                    <a:pt x="1249" y="1286"/>
                    <a:pt x="1332" y="1299"/>
                    <a:pt x="1399" y="1299"/>
                  </a:cubicBezTo>
                  <a:cubicBezTo>
                    <a:pt x="1531" y="1299"/>
                    <a:pt x="1601" y="1248"/>
                    <a:pt x="1657" y="1172"/>
                  </a:cubicBezTo>
                  <a:cubicBezTo>
                    <a:pt x="1858" y="830"/>
                    <a:pt x="1485" y="457"/>
                    <a:pt x="1485" y="457"/>
                  </a:cubicBezTo>
                  <a:lnTo>
                    <a:pt x="458" y="87"/>
                  </a:lnTo>
                  <a:lnTo>
                    <a:pt x="30" y="0"/>
                  </a:lnTo>
                  <a:close/>
                </a:path>
              </a:pathLst>
            </a:custGeom>
            <a:solidFill>
              <a:srgbClr val="09182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9"/>
            <p:cNvSpPr/>
            <p:nvPr/>
          </p:nvSpPr>
          <p:spPr>
            <a:xfrm>
              <a:off x="7095673" y="3801098"/>
              <a:ext cx="354190" cy="469414"/>
            </a:xfrm>
            <a:custGeom>
              <a:rect b="b" l="l" r="r" t="t"/>
              <a:pathLst>
                <a:path extrusionOk="0" h="2424" w="1829">
                  <a:moveTo>
                    <a:pt x="30" y="0"/>
                  </a:moveTo>
                  <a:lnTo>
                    <a:pt x="30" y="829"/>
                  </a:lnTo>
                  <a:cubicBezTo>
                    <a:pt x="1" y="944"/>
                    <a:pt x="1" y="1085"/>
                    <a:pt x="30" y="1256"/>
                  </a:cubicBezTo>
                  <a:cubicBezTo>
                    <a:pt x="58" y="1656"/>
                    <a:pt x="544" y="1999"/>
                    <a:pt x="773" y="2170"/>
                  </a:cubicBezTo>
                  <a:cubicBezTo>
                    <a:pt x="1042" y="2358"/>
                    <a:pt x="1206" y="2423"/>
                    <a:pt x="1352" y="2423"/>
                  </a:cubicBezTo>
                  <a:cubicBezTo>
                    <a:pt x="1407" y="2423"/>
                    <a:pt x="1460" y="2414"/>
                    <a:pt x="1515" y="2398"/>
                  </a:cubicBezTo>
                  <a:cubicBezTo>
                    <a:pt x="1657" y="2341"/>
                    <a:pt x="1828" y="2200"/>
                    <a:pt x="1543" y="1713"/>
                  </a:cubicBezTo>
                  <a:cubicBezTo>
                    <a:pt x="1314" y="1314"/>
                    <a:pt x="1143" y="857"/>
                    <a:pt x="1143" y="857"/>
                  </a:cubicBezTo>
                  <a:lnTo>
                    <a:pt x="1115" y="30"/>
                  </a:lnTo>
                  <a:cubicBezTo>
                    <a:pt x="743" y="30"/>
                    <a:pt x="400" y="30"/>
                    <a:pt x="30" y="0"/>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9"/>
            <p:cNvSpPr/>
            <p:nvPr/>
          </p:nvSpPr>
          <p:spPr>
            <a:xfrm>
              <a:off x="7101483" y="3801098"/>
              <a:ext cx="215535" cy="124131"/>
            </a:xfrm>
            <a:custGeom>
              <a:rect b="b" l="l" r="r" t="t"/>
              <a:pathLst>
                <a:path extrusionOk="0" h="641" w="1113">
                  <a:moveTo>
                    <a:pt x="0" y="0"/>
                  </a:moveTo>
                  <a:lnTo>
                    <a:pt x="0" y="571"/>
                  </a:lnTo>
                  <a:cubicBezTo>
                    <a:pt x="271" y="613"/>
                    <a:pt x="542" y="640"/>
                    <a:pt x="813" y="640"/>
                  </a:cubicBezTo>
                  <a:cubicBezTo>
                    <a:pt x="913" y="640"/>
                    <a:pt x="1013" y="636"/>
                    <a:pt x="1113" y="628"/>
                  </a:cubicBezTo>
                  <a:lnTo>
                    <a:pt x="1085" y="30"/>
                  </a:lnTo>
                  <a:cubicBezTo>
                    <a:pt x="713" y="30"/>
                    <a:pt x="370" y="30"/>
                    <a:pt x="0"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9"/>
            <p:cNvSpPr/>
            <p:nvPr/>
          </p:nvSpPr>
          <p:spPr>
            <a:xfrm>
              <a:off x="6896600" y="2577418"/>
              <a:ext cx="486842" cy="1262808"/>
            </a:xfrm>
            <a:custGeom>
              <a:rect b="b" l="l" r="r" t="t"/>
              <a:pathLst>
                <a:path extrusionOk="0" h="6521" w="2514">
                  <a:moveTo>
                    <a:pt x="1390" y="0"/>
                  </a:moveTo>
                  <a:cubicBezTo>
                    <a:pt x="752" y="0"/>
                    <a:pt x="1" y="1294"/>
                    <a:pt x="1" y="1294"/>
                  </a:cubicBezTo>
                  <a:cubicBezTo>
                    <a:pt x="88" y="1609"/>
                    <a:pt x="229" y="2066"/>
                    <a:pt x="401" y="2493"/>
                  </a:cubicBezTo>
                  <a:cubicBezTo>
                    <a:pt x="458" y="2637"/>
                    <a:pt x="487" y="2751"/>
                    <a:pt x="545" y="2866"/>
                  </a:cubicBezTo>
                  <a:cubicBezTo>
                    <a:pt x="743" y="3407"/>
                    <a:pt x="915" y="3894"/>
                    <a:pt x="915" y="3894"/>
                  </a:cubicBezTo>
                  <a:cubicBezTo>
                    <a:pt x="887" y="4693"/>
                    <a:pt x="887" y="5063"/>
                    <a:pt x="800" y="5691"/>
                  </a:cubicBezTo>
                  <a:cubicBezTo>
                    <a:pt x="773" y="6091"/>
                    <a:pt x="800" y="6376"/>
                    <a:pt x="1058" y="6463"/>
                  </a:cubicBezTo>
                  <a:cubicBezTo>
                    <a:pt x="1428" y="6491"/>
                    <a:pt x="1828" y="6520"/>
                    <a:pt x="2201" y="6520"/>
                  </a:cubicBezTo>
                  <a:cubicBezTo>
                    <a:pt x="2486" y="6178"/>
                    <a:pt x="2456" y="4636"/>
                    <a:pt x="2399" y="3921"/>
                  </a:cubicBezTo>
                  <a:cubicBezTo>
                    <a:pt x="2513" y="3464"/>
                    <a:pt x="2201" y="2722"/>
                    <a:pt x="2143" y="2322"/>
                  </a:cubicBezTo>
                  <a:cubicBezTo>
                    <a:pt x="2114" y="2151"/>
                    <a:pt x="2114" y="2037"/>
                    <a:pt x="2086" y="1895"/>
                  </a:cubicBezTo>
                  <a:cubicBezTo>
                    <a:pt x="1858" y="753"/>
                    <a:pt x="1486" y="11"/>
                    <a:pt x="1486" y="11"/>
                  </a:cubicBezTo>
                  <a:cubicBezTo>
                    <a:pt x="1454" y="4"/>
                    <a:pt x="1422" y="0"/>
                    <a:pt x="1390" y="0"/>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9"/>
            <p:cNvSpPr/>
            <p:nvPr/>
          </p:nvSpPr>
          <p:spPr>
            <a:xfrm>
              <a:off x="7046099" y="3303415"/>
              <a:ext cx="332114" cy="536805"/>
            </a:xfrm>
            <a:custGeom>
              <a:rect b="b" l="l" r="r" t="t"/>
              <a:pathLst>
                <a:path extrusionOk="0" h="2772" w="1715">
                  <a:moveTo>
                    <a:pt x="1684" y="1"/>
                  </a:moveTo>
                  <a:lnTo>
                    <a:pt x="1684" y="1"/>
                  </a:lnTo>
                  <a:cubicBezTo>
                    <a:pt x="1351" y="42"/>
                    <a:pt x="926" y="69"/>
                    <a:pt x="532" y="69"/>
                  </a:cubicBezTo>
                  <a:cubicBezTo>
                    <a:pt x="387" y="69"/>
                    <a:pt x="246" y="66"/>
                    <a:pt x="115" y="58"/>
                  </a:cubicBezTo>
                  <a:lnTo>
                    <a:pt x="115" y="58"/>
                  </a:lnTo>
                  <a:cubicBezTo>
                    <a:pt x="115" y="115"/>
                    <a:pt x="143" y="145"/>
                    <a:pt x="143" y="145"/>
                  </a:cubicBezTo>
                  <a:cubicBezTo>
                    <a:pt x="115" y="944"/>
                    <a:pt x="115" y="1314"/>
                    <a:pt x="28" y="1942"/>
                  </a:cubicBezTo>
                  <a:cubicBezTo>
                    <a:pt x="1" y="2342"/>
                    <a:pt x="28" y="2627"/>
                    <a:pt x="286" y="2714"/>
                  </a:cubicBezTo>
                  <a:cubicBezTo>
                    <a:pt x="656" y="2742"/>
                    <a:pt x="1056" y="2771"/>
                    <a:pt x="1429" y="2771"/>
                  </a:cubicBezTo>
                  <a:cubicBezTo>
                    <a:pt x="1714" y="2429"/>
                    <a:pt x="1684" y="887"/>
                    <a:pt x="1627" y="172"/>
                  </a:cubicBezTo>
                  <a:cubicBezTo>
                    <a:pt x="1657" y="115"/>
                    <a:pt x="1657" y="58"/>
                    <a:pt x="1684" y="1"/>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9"/>
            <p:cNvSpPr/>
            <p:nvPr/>
          </p:nvSpPr>
          <p:spPr>
            <a:xfrm>
              <a:off x="6974060" y="2960653"/>
              <a:ext cx="348768" cy="193846"/>
            </a:xfrm>
            <a:custGeom>
              <a:rect b="b" l="l" r="r" t="t"/>
              <a:pathLst>
                <a:path extrusionOk="0" h="1001" w="1801">
                  <a:moveTo>
                    <a:pt x="1686" y="0"/>
                  </a:moveTo>
                  <a:cubicBezTo>
                    <a:pt x="1344" y="201"/>
                    <a:pt x="716" y="373"/>
                    <a:pt x="1" y="514"/>
                  </a:cubicBezTo>
                  <a:cubicBezTo>
                    <a:pt x="58" y="658"/>
                    <a:pt x="115" y="887"/>
                    <a:pt x="145" y="1001"/>
                  </a:cubicBezTo>
                  <a:cubicBezTo>
                    <a:pt x="145" y="1001"/>
                    <a:pt x="1115" y="944"/>
                    <a:pt x="1801" y="601"/>
                  </a:cubicBezTo>
                  <a:cubicBezTo>
                    <a:pt x="1771" y="457"/>
                    <a:pt x="1714" y="144"/>
                    <a:pt x="1686"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9"/>
            <p:cNvSpPr/>
            <p:nvPr/>
          </p:nvSpPr>
          <p:spPr>
            <a:xfrm>
              <a:off x="6659183" y="3972672"/>
              <a:ext cx="326111" cy="364454"/>
            </a:xfrm>
            <a:custGeom>
              <a:rect b="b" l="l" r="r" t="t"/>
              <a:pathLst>
                <a:path extrusionOk="0" h="1882" w="1684">
                  <a:moveTo>
                    <a:pt x="1455" y="0"/>
                  </a:moveTo>
                  <a:lnTo>
                    <a:pt x="1028" y="313"/>
                  </a:lnTo>
                  <a:lnTo>
                    <a:pt x="199" y="1056"/>
                  </a:lnTo>
                  <a:cubicBezTo>
                    <a:pt x="199" y="1056"/>
                    <a:pt x="0" y="1570"/>
                    <a:pt x="313" y="1828"/>
                  </a:cubicBezTo>
                  <a:cubicBezTo>
                    <a:pt x="358" y="1861"/>
                    <a:pt x="439" y="1881"/>
                    <a:pt x="538" y="1881"/>
                  </a:cubicBezTo>
                  <a:cubicBezTo>
                    <a:pt x="689" y="1881"/>
                    <a:pt x="883" y="1834"/>
                    <a:pt x="1056" y="1713"/>
                  </a:cubicBezTo>
                  <a:cubicBezTo>
                    <a:pt x="1398" y="1485"/>
                    <a:pt x="1684" y="571"/>
                    <a:pt x="1599" y="313"/>
                  </a:cubicBezTo>
                  <a:lnTo>
                    <a:pt x="1455" y="0"/>
                  </a:lnTo>
                  <a:close/>
                </a:path>
              </a:pathLst>
            </a:custGeom>
            <a:solidFill>
              <a:srgbClr val="09182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9"/>
            <p:cNvSpPr/>
            <p:nvPr/>
          </p:nvSpPr>
          <p:spPr>
            <a:xfrm>
              <a:off x="6642336" y="3762561"/>
              <a:ext cx="320882" cy="547262"/>
            </a:xfrm>
            <a:custGeom>
              <a:rect b="b" l="l" r="r" t="t"/>
              <a:pathLst>
                <a:path extrusionOk="0" h="2826" w="1657">
                  <a:moveTo>
                    <a:pt x="1001" y="0"/>
                  </a:moveTo>
                  <a:cubicBezTo>
                    <a:pt x="658" y="172"/>
                    <a:pt x="343" y="313"/>
                    <a:pt x="1" y="457"/>
                  </a:cubicBezTo>
                  <a:lnTo>
                    <a:pt x="286" y="1227"/>
                  </a:lnTo>
                  <a:cubicBezTo>
                    <a:pt x="286" y="1227"/>
                    <a:pt x="316" y="1684"/>
                    <a:pt x="229" y="2170"/>
                  </a:cubicBezTo>
                  <a:cubicBezTo>
                    <a:pt x="172" y="2712"/>
                    <a:pt x="487" y="2826"/>
                    <a:pt x="629" y="2826"/>
                  </a:cubicBezTo>
                  <a:cubicBezTo>
                    <a:pt x="830" y="2798"/>
                    <a:pt x="1086" y="2655"/>
                    <a:pt x="1344" y="2255"/>
                  </a:cubicBezTo>
                  <a:cubicBezTo>
                    <a:pt x="1485" y="2056"/>
                    <a:pt x="1657" y="1485"/>
                    <a:pt x="1542" y="1085"/>
                  </a:cubicBezTo>
                  <a:cubicBezTo>
                    <a:pt x="1485" y="942"/>
                    <a:pt x="1371" y="884"/>
                    <a:pt x="1314" y="770"/>
                  </a:cubicBezTo>
                  <a:cubicBezTo>
                    <a:pt x="1257" y="629"/>
                    <a:pt x="1058" y="142"/>
                    <a:pt x="1001" y="0"/>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9"/>
            <p:cNvSpPr/>
            <p:nvPr/>
          </p:nvSpPr>
          <p:spPr>
            <a:xfrm>
              <a:off x="6642336" y="3762561"/>
              <a:ext cx="232383" cy="199268"/>
            </a:xfrm>
            <a:custGeom>
              <a:rect b="b" l="l" r="r" t="t"/>
              <a:pathLst>
                <a:path extrusionOk="0" h="1029" w="1200">
                  <a:moveTo>
                    <a:pt x="1001" y="0"/>
                  </a:moveTo>
                  <a:cubicBezTo>
                    <a:pt x="658" y="172"/>
                    <a:pt x="343" y="313"/>
                    <a:pt x="1" y="457"/>
                  </a:cubicBezTo>
                  <a:lnTo>
                    <a:pt x="202" y="1028"/>
                  </a:lnTo>
                  <a:cubicBezTo>
                    <a:pt x="544" y="884"/>
                    <a:pt x="887" y="713"/>
                    <a:pt x="1200" y="542"/>
                  </a:cubicBezTo>
                  <a:cubicBezTo>
                    <a:pt x="1143" y="343"/>
                    <a:pt x="1028" y="85"/>
                    <a:pt x="1001"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9"/>
            <p:cNvSpPr/>
            <p:nvPr/>
          </p:nvSpPr>
          <p:spPr>
            <a:xfrm>
              <a:off x="6393687" y="2677342"/>
              <a:ext cx="492071" cy="1201226"/>
            </a:xfrm>
            <a:custGeom>
              <a:rect b="b" l="l" r="r" t="t"/>
              <a:pathLst>
                <a:path extrusionOk="0" h="6203" w="2541">
                  <a:moveTo>
                    <a:pt x="886" y="0"/>
                  </a:moveTo>
                  <a:cubicBezTo>
                    <a:pt x="805" y="0"/>
                    <a:pt x="728" y="11"/>
                    <a:pt x="656" y="36"/>
                  </a:cubicBezTo>
                  <a:cubicBezTo>
                    <a:pt x="656" y="36"/>
                    <a:pt x="629" y="93"/>
                    <a:pt x="599" y="237"/>
                  </a:cubicBezTo>
                  <a:cubicBezTo>
                    <a:pt x="485" y="550"/>
                    <a:pt x="344" y="1151"/>
                    <a:pt x="257" y="1950"/>
                  </a:cubicBezTo>
                  <a:cubicBezTo>
                    <a:pt x="229" y="2092"/>
                    <a:pt x="229" y="2235"/>
                    <a:pt x="229" y="2377"/>
                  </a:cubicBezTo>
                  <a:cubicBezTo>
                    <a:pt x="200" y="2777"/>
                    <a:pt x="85" y="3062"/>
                    <a:pt x="143" y="3519"/>
                  </a:cubicBezTo>
                  <a:cubicBezTo>
                    <a:pt x="1" y="4234"/>
                    <a:pt x="915" y="6004"/>
                    <a:pt x="1285" y="6203"/>
                  </a:cubicBezTo>
                  <a:lnTo>
                    <a:pt x="1342" y="6203"/>
                  </a:lnTo>
                  <a:cubicBezTo>
                    <a:pt x="1684" y="6061"/>
                    <a:pt x="2000" y="5917"/>
                    <a:pt x="2312" y="5746"/>
                  </a:cubicBezTo>
                  <a:cubicBezTo>
                    <a:pt x="2541" y="5575"/>
                    <a:pt x="2541" y="5490"/>
                    <a:pt x="2342" y="5118"/>
                  </a:cubicBezTo>
                  <a:cubicBezTo>
                    <a:pt x="2057" y="4577"/>
                    <a:pt x="1513" y="4462"/>
                    <a:pt x="1570" y="3663"/>
                  </a:cubicBezTo>
                  <a:cubicBezTo>
                    <a:pt x="1570" y="3663"/>
                    <a:pt x="1741" y="3348"/>
                    <a:pt x="1885" y="2777"/>
                  </a:cubicBezTo>
                  <a:cubicBezTo>
                    <a:pt x="1913" y="2663"/>
                    <a:pt x="1942" y="2521"/>
                    <a:pt x="1970" y="2407"/>
                  </a:cubicBezTo>
                  <a:cubicBezTo>
                    <a:pt x="2084" y="1950"/>
                    <a:pt x="2456" y="1036"/>
                    <a:pt x="2513" y="751"/>
                  </a:cubicBezTo>
                  <a:cubicBezTo>
                    <a:pt x="2513" y="751"/>
                    <a:pt x="1559" y="0"/>
                    <a:pt x="886" y="0"/>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9"/>
            <p:cNvSpPr/>
            <p:nvPr/>
          </p:nvSpPr>
          <p:spPr>
            <a:xfrm>
              <a:off x="6393687" y="3325491"/>
              <a:ext cx="492071" cy="553072"/>
            </a:xfrm>
            <a:custGeom>
              <a:rect b="b" l="l" r="r" t="t"/>
              <a:pathLst>
                <a:path extrusionOk="0" h="2856" w="2541">
                  <a:moveTo>
                    <a:pt x="115" y="1"/>
                  </a:moveTo>
                  <a:cubicBezTo>
                    <a:pt x="115" y="58"/>
                    <a:pt x="115" y="115"/>
                    <a:pt x="143" y="172"/>
                  </a:cubicBezTo>
                  <a:cubicBezTo>
                    <a:pt x="1" y="887"/>
                    <a:pt x="915" y="2657"/>
                    <a:pt x="1285" y="2856"/>
                  </a:cubicBezTo>
                  <a:cubicBezTo>
                    <a:pt x="1657" y="2742"/>
                    <a:pt x="2000" y="2570"/>
                    <a:pt x="2312" y="2399"/>
                  </a:cubicBezTo>
                  <a:cubicBezTo>
                    <a:pt x="2541" y="2228"/>
                    <a:pt x="2541" y="2143"/>
                    <a:pt x="2342" y="1771"/>
                  </a:cubicBezTo>
                  <a:cubicBezTo>
                    <a:pt x="2057" y="1230"/>
                    <a:pt x="1684" y="800"/>
                    <a:pt x="1570" y="316"/>
                  </a:cubicBezTo>
                  <a:cubicBezTo>
                    <a:pt x="1570" y="316"/>
                    <a:pt x="1600" y="286"/>
                    <a:pt x="1600" y="229"/>
                  </a:cubicBezTo>
                  <a:cubicBezTo>
                    <a:pt x="1143" y="202"/>
                    <a:pt x="572" y="115"/>
                    <a:pt x="115" y="1"/>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9"/>
            <p:cNvSpPr/>
            <p:nvPr/>
          </p:nvSpPr>
          <p:spPr>
            <a:xfrm>
              <a:off x="6432224" y="3077037"/>
              <a:ext cx="342959" cy="160344"/>
            </a:xfrm>
            <a:custGeom>
              <a:rect b="b" l="l" r="r" t="t"/>
              <a:pathLst>
                <a:path extrusionOk="0" h="828" w="1771">
                  <a:moveTo>
                    <a:pt x="58" y="0"/>
                  </a:moveTo>
                  <a:cubicBezTo>
                    <a:pt x="30" y="114"/>
                    <a:pt x="1" y="427"/>
                    <a:pt x="1" y="571"/>
                  </a:cubicBezTo>
                  <a:cubicBezTo>
                    <a:pt x="592" y="808"/>
                    <a:pt x="1360" y="828"/>
                    <a:pt x="1606" y="828"/>
                  </a:cubicBezTo>
                  <a:cubicBezTo>
                    <a:pt x="1658" y="828"/>
                    <a:pt x="1686" y="827"/>
                    <a:pt x="1686" y="827"/>
                  </a:cubicBezTo>
                  <a:cubicBezTo>
                    <a:pt x="1714" y="685"/>
                    <a:pt x="1743" y="457"/>
                    <a:pt x="1771" y="343"/>
                  </a:cubicBezTo>
                  <a:cubicBezTo>
                    <a:pt x="1058" y="256"/>
                    <a:pt x="400" y="142"/>
                    <a:pt x="58"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9"/>
            <p:cNvSpPr/>
            <p:nvPr/>
          </p:nvSpPr>
          <p:spPr>
            <a:xfrm>
              <a:off x="7389055" y="796025"/>
              <a:ext cx="331920" cy="373943"/>
            </a:xfrm>
            <a:custGeom>
              <a:rect b="b" l="l" r="r" t="t"/>
              <a:pathLst>
                <a:path extrusionOk="0" h="1931" w="1714">
                  <a:moveTo>
                    <a:pt x="1193" y="0"/>
                  </a:moveTo>
                  <a:cubicBezTo>
                    <a:pt x="1171" y="0"/>
                    <a:pt x="1151" y="7"/>
                    <a:pt x="1142" y="16"/>
                  </a:cubicBezTo>
                  <a:cubicBezTo>
                    <a:pt x="1085" y="73"/>
                    <a:pt x="998" y="329"/>
                    <a:pt x="971" y="443"/>
                  </a:cubicBezTo>
                  <a:cubicBezTo>
                    <a:pt x="914" y="557"/>
                    <a:pt x="742" y="957"/>
                    <a:pt x="713" y="1014"/>
                  </a:cubicBezTo>
                  <a:cubicBezTo>
                    <a:pt x="713" y="1044"/>
                    <a:pt x="685" y="1044"/>
                    <a:pt x="656" y="1071"/>
                  </a:cubicBezTo>
                  <a:cubicBezTo>
                    <a:pt x="685" y="1014"/>
                    <a:pt x="770" y="701"/>
                    <a:pt x="800" y="615"/>
                  </a:cubicBezTo>
                  <a:cubicBezTo>
                    <a:pt x="827" y="530"/>
                    <a:pt x="914" y="329"/>
                    <a:pt x="941" y="215"/>
                  </a:cubicBezTo>
                  <a:cubicBezTo>
                    <a:pt x="941" y="101"/>
                    <a:pt x="914" y="73"/>
                    <a:pt x="857" y="73"/>
                  </a:cubicBezTo>
                  <a:cubicBezTo>
                    <a:pt x="851" y="71"/>
                    <a:pt x="845" y="70"/>
                    <a:pt x="839" y="70"/>
                  </a:cubicBezTo>
                  <a:cubicBezTo>
                    <a:pt x="759" y="70"/>
                    <a:pt x="682" y="258"/>
                    <a:pt x="628" y="443"/>
                  </a:cubicBezTo>
                  <a:cubicBezTo>
                    <a:pt x="571" y="644"/>
                    <a:pt x="484" y="816"/>
                    <a:pt x="457" y="900"/>
                  </a:cubicBezTo>
                  <a:cubicBezTo>
                    <a:pt x="427" y="957"/>
                    <a:pt x="370" y="1044"/>
                    <a:pt x="370" y="1044"/>
                  </a:cubicBezTo>
                  <a:cubicBezTo>
                    <a:pt x="343" y="1071"/>
                    <a:pt x="343" y="1101"/>
                    <a:pt x="313" y="1128"/>
                  </a:cubicBezTo>
                  <a:lnTo>
                    <a:pt x="343" y="1128"/>
                  </a:lnTo>
                  <a:lnTo>
                    <a:pt x="343" y="1158"/>
                  </a:lnTo>
                  <a:lnTo>
                    <a:pt x="313" y="1128"/>
                  </a:lnTo>
                  <a:cubicBezTo>
                    <a:pt x="313" y="1128"/>
                    <a:pt x="313" y="900"/>
                    <a:pt x="256" y="816"/>
                  </a:cubicBezTo>
                  <a:lnTo>
                    <a:pt x="256" y="786"/>
                  </a:lnTo>
                  <a:cubicBezTo>
                    <a:pt x="225" y="755"/>
                    <a:pt x="185" y="732"/>
                    <a:pt x="147" y="732"/>
                  </a:cubicBezTo>
                  <a:cubicBezTo>
                    <a:pt x="115" y="732"/>
                    <a:pt x="83" y="748"/>
                    <a:pt x="57" y="786"/>
                  </a:cubicBezTo>
                  <a:cubicBezTo>
                    <a:pt x="28" y="900"/>
                    <a:pt x="28" y="957"/>
                    <a:pt x="28" y="1044"/>
                  </a:cubicBezTo>
                  <a:cubicBezTo>
                    <a:pt x="28" y="1101"/>
                    <a:pt x="0" y="1300"/>
                    <a:pt x="0" y="1329"/>
                  </a:cubicBezTo>
                  <a:cubicBezTo>
                    <a:pt x="57" y="1414"/>
                    <a:pt x="229" y="1757"/>
                    <a:pt x="229" y="1757"/>
                  </a:cubicBezTo>
                  <a:cubicBezTo>
                    <a:pt x="201" y="1757"/>
                    <a:pt x="720" y="1931"/>
                    <a:pt x="860" y="1931"/>
                  </a:cubicBezTo>
                  <a:cubicBezTo>
                    <a:pt x="870" y="1931"/>
                    <a:pt x="878" y="1930"/>
                    <a:pt x="884" y="1928"/>
                  </a:cubicBezTo>
                  <a:cubicBezTo>
                    <a:pt x="914" y="1928"/>
                    <a:pt x="998" y="1843"/>
                    <a:pt x="1055" y="1786"/>
                  </a:cubicBezTo>
                  <a:cubicBezTo>
                    <a:pt x="1170" y="1672"/>
                    <a:pt x="1284" y="1528"/>
                    <a:pt x="1371" y="1387"/>
                  </a:cubicBezTo>
                  <a:cubicBezTo>
                    <a:pt x="1398" y="1329"/>
                    <a:pt x="1542" y="1044"/>
                    <a:pt x="1569" y="1014"/>
                  </a:cubicBezTo>
                  <a:cubicBezTo>
                    <a:pt x="1713" y="729"/>
                    <a:pt x="1713" y="672"/>
                    <a:pt x="1656" y="615"/>
                  </a:cubicBezTo>
                  <a:cubicBezTo>
                    <a:pt x="1646" y="604"/>
                    <a:pt x="1634" y="599"/>
                    <a:pt x="1622" y="599"/>
                  </a:cubicBezTo>
                  <a:cubicBezTo>
                    <a:pt x="1568" y="599"/>
                    <a:pt x="1502" y="693"/>
                    <a:pt x="1455" y="786"/>
                  </a:cubicBezTo>
                  <a:cubicBezTo>
                    <a:pt x="1398" y="900"/>
                    <a:pt x="1284" y="1158"/>
                    <a:pt x="1199" y="1215"/>
                  </a:cubicBezTo>
                  <a:cubicBezTo>
                    <a:pt x="1256" y="1071"/>
                    <a:pt x="1313" y="873"/>
                    <a:pt x="1341" y="816"/>
                  </a:cubicBezTo>
                  <a:cubicBezTo>
                    <a:pt x="1398" y="701"/>
                    <a:pt x="1428" y="587"/>
                    <a:pt x="1485" y="473"/>
                  </a:cubicBezTo>
                  <a:cubicBezTo>
                    <a:pt x="1542" y="359"/>
                    <a:pt x="1542" y="272"/>
                    <a:pt x="1485" y="245"/>
                  </a:cubicBezTo>
                  <a:cubicBezTo>
                    <a:pt x="1476" y="236"/>
                    <a:pt x="1466" y="232"/>
                    <a:pt x="1456" y="232"/>
                  </a:cubicBezTo>
                  <a:cubicBezTo>
                    <a:pt x="1401" y="232"/>
                    <a:pt x="1332" y="351"/>
                    <a:pt x="1284" y="473"/>
                  </a:cubicBezTo>
                  <a:cubicBezTo>
                    <a:pt x="1227" y="587"/>
                    <a:pt x="1028" y="1044"/>
                    <a:pt x="971" y="1128"/>
                  </a:cubicBezTo>
                  <a:cubicBezTo>
                    <a:pt x="1028" y="957"/>
                    <a:pt x="1112" y="615"/>
                    <a:pt x="1142" y="557"/>
                  </a:cubicBezTo>
                  <a:cubicBezTo>
                    <a:pt x="1170" y="443"/>
                    <a:pt x="1256" y="215"/>
                    <a:pt x="1284" y="130"/>
                  </a:cubicBezTo>
                  <a:cubicBezTo>
                    <a:pt x="1304" y="31"/>
                    <a:pt x="1243" y="0"/>
                    <a:pt x="1193" y="0"/>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9"/>
            <p:cNvSpPr/>
            <p:nvPr/>
          </p:nvSpPr>
          <p:spPr>
            <a:xfrm>
              <a:off x="6471148" y="2407780"/>
              <a:ext cx="741108" cy="405315"/>
            </a:xfrm>
            <a:custGeom>
              <a:rect b="b" l="l" r="r" t="t"/>
              <a:pathLst>
                <a:path extrusionOk="0" h="2093" w="3827">
                  <a:moveTo>
                    <a:pt x="3598" y="0"/>
                  </a:moveTo>
                  <a:lnTo>
                    <a:pt x="2084" y="316"/>
                  </a:lnTo>
                  <a:lnTo>
                    <a:pt x="1513" y="430"/>
                  </a:lnTo>
                  <a:lnTo>
                    <a:pt x="1" y="715"/>
                  </a:lnTo>
                  <a:lnTo>
                    <a:pt x="229" y="1828"/>
                  </a:lnTo>
                  <a:cubicBezTo>
                    <a:pt x="229" y="1828"/>
                    <a:pt x="1596" y="2093"/>
                    <a:pt x="1956" y="2093"/>
                  </a:cubicBezTo>
                  <a:cubicBezTo>
                    <a:pt x="1988" y="2093"/>
                    <a:pt x="2012" y="2090"/>
                    <a:pt x="2027" y="2086"/>
                  </a:cubicBezTo>
                  <a:cubicBezTo>
                    <a:pt x="2228" y="2086"/>
                    <a:pt x="3826" y="1142"/>
                    <a:pt x="3826" y="1142"/>
                  </a:cubicBezTo>
                  <a:lnTo>
                    <a:pt x="3598" y="0"/>
                  </a:lnTo>
                  <a:close/>
                </a:path>
              </a:pathLst>
            </a:custGeom>
            <a:solidFill>
              <a:srgbClr val="8E7CC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9"/>
            <p:cNvSpPr/>
            <p:nvPr/>
          </p:nvSpPr>
          <p:spPr>
            <a:xfrm>
              <a:off x="6200036" y="1549133"/>
              <a:ext cx="962259" cy="727940"/>
            </a:xfrm>
            <a:custGeom>
              <a:rect b="b" l="l" r="r" t="t"/>
              <a:pathLst>
                <a:path extrusionOk="0" h="3759" w="4969">
                  <a:moveTo>
                    <a:pt x="3935" y="0"/>
                  </a:moveTo>
                  <a:cubicBezTo>
                    <a:pt x="3899" y="0"/>
                    <a:pt x="3863" y="3"/>
                    <a:pt x="3826" y="10"/>
                  </a:cubicBezTo>
                  <a:lnTo>
                    <a:pt x="514" y="666"/>
                  </a:lnTo>
                  <a:cubicBezTo>
                    <a:pt x="202" y="723"/>
                    <a:pt x="1" y="1038"/>
                    <a:pt x="58" y="1351"/>
                  </a:cubicBezTo>
                  <a:lnTo>
                    <a:pt x="457" y="3292"/>
                  </a:lnTo>
                  <a:cubicBezTo>
                    <a:pt x="508" y="3571"/>
                    <a:pt x="737" y="3759"/>
                    <a:pt x="1008" y="3759"/>
                  </a:cubicBezTo>
                  <a:cubicBezTo>
                    <a:pt x="1043" y="3759"/>
                    <a:pt x="1079" y="3756"/>
                    <a:pt x="1115" y="3749"/>
                  </a:cubicBezTo>
                  <a:lnTo>
                    <a:pt x="4427" y="3094"/>
                  </a:lnTo>
                  <a:cubicBezTo>
                    <a:pt x="4740" y="3036"/>
                    <a:pt x="4968" y="2721"/>
                    <a:pt x="4884" y="2408"/>
                  </a:cubicBezTo>
                  <a:lnTo>
                    <a:pt x="4512" y="467"/>
                  </a:lnTo>
                  <a:cubicBezTo>
                    <a:pt x="4461" y="188"/>
                    <a:pt x="4210" y="0"/>
                    <a:pt x="3935" y="0"/>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9"/>
            <p:cNvSpPr/>
            <p:nvPr/>
          </p:nvSpPr>
          <p:spPr>
            <a:xfrm>
              <a:off x="6294344" y="1627561"/>
              <a:ext cx="774223" cy="599161"/>
            </a:xfrm>
            <a:custGeom>
              <a:rect b="b" l="l" r="r" t="t"/>
              <a:pathLst>
                <a:path extrusionOk="0" h="3094" w="3998">
                  <a:moveTo>
                    <a:pt x="3329" y="0"/>
                  </a:moveTo>
                  <a:cubicBezTo>
                    <a:pt x="3313" y="0"/>
                    <a:pt x="3298" y="2"/>
                    <a:pt x="3282" y="5"/>
                  </a:cubicBezTo>
                  <a:lnTo>
                    <a:pt x="228" y="603"/>
                  </a:lnTo>
                  <a:cubicBezTo>
                    <a:pt x="85" y="633"/>
                    <a:pt x="0" y="775"/>
                    <a:pt x="27" y="918"/>
                  </a:cubicBezTo>
                  <a:lnTo>
                    <a:pt x="427" y="2887"/>
                  </a:lnTo>
                  <a:cubicBezTo>
                    <a:pt x="453" y="3013"/>
                    <a:pt x="544" y="3093"/>
                    <a:pt x="660" y="3093"/>
                  </a:cubicBezTo>
                  <a:cubicBezTo>
                    <a:pt x="677" y="3093"/>
                    <a:pt x="695" y="3092"/>
                    <a:pt x="713" y="3088"/>
                  </a:cubicBezTo>
                  <a:lnTo>
                    <a:pt x="3769" y="2488"/>
                  </a:lnTo>
                  <a:cubicBezTo>
                    <a:pt x="3910" y="2460"/>
                    <a:pt x="3997" y="2316"/>
                    <a:pt x="3967" y="2175"/>
                  </a:cubicBezTo>
                  <a:lnTo>
                    <a:pt x="3597" y="233"/>
                  </a:lnTo>
                  <a:cubicBezTo>
                    <a:pt x="3571" y="105"/>
                    <a:pt x="3455" y="0"/>
                    <a:pt x="3329" y="0"/>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9"/>
            <p:cNvSpPr/>
            <p:nvPr/>
          </p:nvSpPr>
          <p:spPr>
            <a:xfrm>
              <a:off x="6045309" y="1904869"/>
              <a:ext cx="309650" cy="503109"/>
            </a:xfrm>
            <a:custGeom>
              <a:rect b="b" l="l" r="r" t="t"/>
              <a:pathLst>
                <a:path extrusionOk="0" h="2598" w="1599">
                  <a:moveTo>
                    <a:pt x="1313" y="0"/>
                  </a:moveTo>
                  <a:lnTo>
                    <a:pt x="286" y="1341"/>
                  </a:lnTo>
                  <a:cubicBezTo>
                    <a:pt x="286" y="1341"/>
                    <a:pt x="0" y="1599"/>
                    <a:pt x="628" y="2597"/>
                  </a:cubicBezTo>
                  <a:lnTo>
                    <a:pt x="1599" y="1828"/>
                  </a:lnTo>
                  <a:lnTo>
                    <a:pt x="1400" y="256"/>
                  </a:lnTo>
                  <a:lnTo>
                    <a:pt x="1313" y="0"/>
                  </a:ln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9"/>
            <p:cNvSpPr/>
            <p:nvPr/>
          </p:nvSpPr>
          <p:spPr>
            <a:xfrm>
              <a:off x="6272074" y="1864784"/>
              <a:ext cx="144077" cy="422162"/>
            </a:xfrm>
            <a:custGeom>
              <a:rect b="b" l="l" r="r" t="t"/>
              <a:pathLst>
                <a:path extrusionOk="0" h="2180" w="744">
                  <a:moveTo>
                    <a:pt x="430" y="1"/>
                  </a:moveTo>
                  <a:cubicBezTo>
                    <a:pt x="356" y="1"/>
                    <a:pt x="222" y="28"/>
                    <a:pt x="142" y="207"/>
                  </a:cubicBezTo>
                  <a:cubicBezTo>
                    <a:pt x="142" y="207"/>
                    <a:pt x="1" y="1034"/>
                    <a:pt x="428" y="2035"/>
                  </a:cubicBezTo>
                  <a:cubicBezTo>
                    <a:pt x="428" y="2035"/>
                    <a:pt x="573" y="2180"/>
                    <a:pt x="708" y="2180"/>
                  </a:cubicBezTo>
                  <a:cubicBezTo>
                    <a:pt x="720" y="2180"/>
                    <a:pt x="732" y="2179"/>
                    <a:pt x="743" y="2176"/>
                  </a:cubicBezTo>
                  <a:cubicBezTo>
                    <a:pt x="743" y="2176"/>
                    <a:pt x="257" y="863"/>
                    <a:pt x="485" y="6"/>
                  </a:cubicBezTo>
                  <a:cubicBezTo>
                    <a:pt x="485" y="6"/>
                    <a:pt x="464" y="1"/>
                    <a:pt x="43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9"/>
            <p:cNvSpPr/>
            <p:nvPr/>
          </p:nvSpPr>
          <p:spPr>
            <a:xfrm>
              <a:off x="6985099" y="1734844"/>
              <a:ext cx="171770" cy="418677"/>
            </a:xfrm>
            <a:custGeom>
              <a:rect b="b" l="l" r="r" t="t"/>
              <a:pathLst>
                <a:path extrusionOk="0" h="2162" w="887">
                  <a:moveTo>
                    <a:pt x="168" y="0"/>
                  </a:moveTo>
                  <a:cubicBezTo>
                    <a:pt x="70" y="0"/>
                    <a:pt x="1" y="49"/>
                    <a:pt x="1" y="49"/>
                  </a:cubicBezTo>
                  <a:cubicBezTo>
                    <a:pt x="572" y="734"/>
                    <a:pt x="659" y="2162"/>
                    <a:pt x="659" y="2162"/>
                  </a:cubicBezTo>
                  <a:cubicBezTo>
                    <a:pt x="800" y="2105"/>
                    <a:pt x="887" y="1876"/>
                    <a:pt x="887" y="1876"/>
                  </a:cubicBezTo>
                  <a:cubicBezTo>
                    <a:pt x="887" y="792"/>
                    <a:pt x="400" y="106"/>
                    <a:pt x="400" y="106"/>
                  </a:cubicBezTo>
                  <a:cubicBezTo>
                    <a:pt x="319" y="24"/>
                    <a:pt x="236" y="0"/>
                    <a:pt x="168"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9"/>
            <p:cNvSpPr/>
            <p:nvPr/>
          </p:nvSpPr>
          <p:spPr>
            <a:xfrm>
              <a:off x="5719200" y="2037520"/>
              <a:ext cx="403572" cy="392534"/>
            </a:xfrm>
            <a:custGeom>
              <a:rect b="b" l="l" r="r" t="t"/>
              <a:pathLst>
                <a:path extrusionOk="0" h="2027" w="2084">
                  <a:moveTo>
                    <a:pt x="286" y="1"/>
                  </a:moveTo>
                  <a:lnTo>
                    <a:pt x="1" y="229"/>
                  </a:lnTo>
                  <a:lnTo>
                    <a:pt x="1" y="656"/>
                  </a:lnTo>
                  <a:cubicBezTo>
                    <a:pt x="1" y="656"/>
                    <a:pt x="1657" y="1828"/>
                    <a:pt x="2084" y="2027"/>
                  </a:cubicBezTo>
                  <a:lnTo>
                    <a:pt x="1885" y="971"/>
                  </a:lnTo>
                  <a:lnTo>
                    <a:pt x="1798" y="686"/>
                  </a:lnTo>
                  <a:cubicBezTo>
                    <a:pt x="1798" y="686"/>
                    <a:pt x="713" y="400"/>
                    <a:pt x="286" y="1"/>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9"/>
            <p:cNvSpPr/>
            <p:nvPr/>
          </p:nvSpPr>
          <p:spPr>
            <a:xfrm>
              <a:off x="5984696" y="2159133"/>
              <a:ext cx="182421" cy="287768"/>
            </a:xfrm>
            <a:custGeom>
              <a:rect b="b" l="l" r="r" t="t"/>
              <a:pathLst>
                <a:path extrusionOk="0" h="1486" w="942">
                  <a:moveTo>
                    <a:pt x="541" y="1"/>
                  </a:moveTo>
                  <a:cubicBezTo>
                    <a:pt x="484" y="1"/>
                    <a:pt x="427" y="58"/>
                    <a:pt x="427" y="58"/>
                  </a:cubicBezTo>
                  <a:cubicBezTo>
                    <a:pt x="427" y="58"/>
                    <a:pt x="0" y="343"/>
                    <a:pt x="713" y="1399"/>
                  </a:cubicBezTo>
                  <a:cubicBezTo>
                    <a:pt x="713" y="1399"/>
                    <a:pt x="761" y="1486"/>
                    <a:pt x="819" y="1486"/>
                  </a:cubicBezTo>
                  <a:cubicBezTo>
                    <a:pt x="860" y="1486"/>
                    <a:pt x="906" y="1440"/>
                    <a:pt x="941" y="1284"/>
                  </a:cubicBezTo>
                  <a:cubicBezTo>
                    <a:pt x="941" y="1284"/>
                    <a:pt x="514" y="828"/>
                    <a:pt x="599" y="28"/>
                  </a:cubicBezTo>
                  <a:cubicBezTo>
                    <a:pt x="599" y="28"/>
                    <a:pt x="599" y="1"/>
                    <a:pt x="541"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9"/>
            <p:cNvSpPr/>
            <p:nvPr/>
          </p:nvSpPr>
          <p:spPr>
            <a:xfrm>
              <a:off x="7234134" y="1515244"/>
              <a:ext cx="236256" cy="223862"/>
            </a:xfrm>
            <a:custGeom>
              <a:rect b="b" l="l" r="r" t="t"/>
              <a:pathLst>
                <a:path extrusionOk="0" h="1156" w="1220">
                  <a:moveTo>
                    <a:pt x="230" y="1"/>
                  </a:moveTo>
                  <a:cubicBezTo>
                    <a:pt x="174" y="1"/>
                    <a:pt x="142" y="14"/>
                    <a:pt x="142" y="14"/>
                  </a:cubicBezTo>
                  <a:cubicBezTo>
                    <a:pt x="142" y="14"/>
                    <a:pt x="85" y="41"/>
                    <a:pt x="58" y="71"/>
                  </a:cubicBezTo>
                  <a:cubicBezTo>
                    <a:pt x="1" y="128"/>
                    <a:pt x="58" y="155"/>
                    <a:pt x="58" y="155"/>
                  </a:cubicBezTo>
                  <a:cubicBezTo>
                    <a:pt x="743" y="528"/>
                    <a:pt x="885" y="1126"/>
                    <a:pt x="885" y="1126"/>
                  </a:cubicBezTo>
                  <a:cubicBezTo>
                    <a:pt x="953" y="1147"/>
                    <a:pt x="1004" y="1155"/>
                    <a:pt x="1044" y="1155"/>
                  </a:cubicBezTo>
                  <a:cubicBezTo>
                    <a:pt x="1219" y="1155"/>
                    <a:pt x="1143" y="985"/>
                    <a:pt x="1143" y="985"/>
                  </a:cubicBezTo>
                  <a:cubicBezTo>
                    <a:pt x="760" y="112"/>
                    <a:pt x="393" y="1"/>
                    <a:pt x="23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9"/>
            <p:cNvSpPr/>
            <p:nvPr/>
          </p:nvSpPr>
          <p:spPr>
            <a:xfrm>
              <a:off x="6316420" y="1738911"/>
              <a:ext cx="867951" cy="917138"/>
            </a:xfrm>
            <a:custGeom>
              <a:rect b="b" l="l" r="r" t="t"/>
              <a:pathLst>
                <a:path extrusionOk="0" h="4736" w="4482">
                  <a:moveTo>
                    <a:pt x="3426" y="1"/>
                  </a:moveTo>
                  <a:lnTo>
                    <a:pt x="256" y="629"/>
                  </a:lnTo>
                  <a:cubicBezTo>
                    <a:pt x="256" y="629"/>
                    <a:pt x="0" y="743"/>
                    <a:pt x="114" y="1684"/>
                  </a:cubicBezTo>
                  <a:cubicBezTo>
                    <a:pt x="142" y="2027"/>
                    <a:pt x="628" y="4197"/>
                    <a:pt x="770" y="4341"/>
                  </a:cubicBezTo>
                  <a:cubicBezTo>
                    <a:pt x="914" y="4455"/>
                    <a:pt x="1170" y="4626"/>
                    <a:pt x="1713" y="4711"/>
                  </a:cubicBezTo>
                  <a:cubicBezTo>
                    <a:pt x="1855" y="4728"/>
                    <a:pt x="1994" y="4735"/>
                    <a:pt x="2122" y="4735"/>
                  </a:cubicBezTo>
                  <a:cubicBezTo>
                    <a:pt x="2405" y="4735"/>
                    <a:pt x="2633" y="4702"/>
                    <a:pt x="2711" y="4683"/>
                  </a:cubicBezTo>
                  <a:cubicBezTo>
                    <a:pt x="2826" y="4653"/>
                    <a:pt x="3225" y="4569"/>
                    <a:pt x="3655" y="4311"/>
                  </a:cubicBezTo>
                  <a:cubicBezTo>
                    <a:pt x="4139" y="4055"/>
                    <a:pt x="4283" y="3797"/>
                    <a:pt x="4367" y="3626"/>
                  </a:cubicBezTo>
                  <a:cubicBezTo>
                    <a:pt x="4482" y="3427"/>
                    <a:pt x="4082" y="1257"/>
                    <a:pt x="3997" y="914"/>
                  </a:cubicBezTo>
                  <a:cubicBezTo>
                    <a:pt x="3739" y="1"/>
                    <a:pt x="3426" y="1"/>
                    <a:pt x="3426" y="1"/>
                  </a:cubicBezTo>
                  <a:close/>
                </a:path>
              </a:pathLst>
            </a:custGeom>
            <a:solidFill>
              <a:srgbClr val="B4A7D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9"/>
            <p:cNvSpPr/>
            <p:nvPr/>
          </p:nvSpPr>
          <p:spPr>
            <a:xfrm>
              <a:off x="6388071" y="1738911"/>
              <a:ext cx="591996" cy="161893"/>
            </a:xfrm>
            <a:custGeom>
              <a:rect b="b" l="l" r="r" t="t"/>
              <a:pathLst>
                <a:path extrusionOk="0" h="836" w="3057">
                  <a:moveTo>
                    <a:pt x="2714" y="1"/>
                  </a:moveTo>
                  <a:lnTo>
                    <a:pt x="2399" y="28"/>
                  </a:lnTo>
                  <a:lnTo>
                    <a:pt x="1229" y="257"/>
                  </a:lnTo>
                  <a:lnTo>
                    <a:pt x="229" y="485"/>
                  </a:lnTo>
                  <a:lnTo>
                    <a:pt x="0" y="599"/>
                  </a:lnTo>
                  <a:cubicBezTo>
                    <a:pt x="427" y="769"/>
                    <a:pt x="814" y="835"/>
                    <a:pt x="1157" y="835"/>
                  </a:cubicBezTo>
                  <a:cubicBezTo>
                    <a:pt x="2378" y="835"/>
                    <a:pt x="3056" y="1"/>
                    <a:pt x="3056"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9"/>
            <p:cNvSpPr/>
            <p:nvPr/>
          </p:nvSpPr>
          <p:spPr>
            <a:xfrm>
              <a:off x="6410148" y="1633758"/>
              <a:ext cx="503496" cy="215342"/>
            </a:xfrm>
            <a:custGeom>
              <a:rect b="b" l="l" r="r" t="t"/>
              <a:pathLst>
                <a:path extrusionOk="0" h="1112" w="2600">
                  <a:moveTo>
                    <a:pt x="2371" y="0"/>
                  </a:moveTo>
                  <a:lnTo>
                    <a:pt x="0" y="430"/>
                  </a:lnTo>
                  <a:lnTo>
                    <a:pt x="115" y="1028"/>
                  </a:lnTo>
                  <a:cubicBezTo>
                    <a:pt x="369" y="1087"/>
                    <a:pt x="610" y="1111"/>
                    <a:pt x="834" y="1111"/>
                  </a:cubicBezTo>
                  <a:cubicBezTo>
                    <a:pt x="1913" y="1111"/>
                    <a:pt x="2600" y="544"/>
                    <a:pt x="2600" y="544"/>
                  </a:cubicBezTo>
                  <a:lnTo>
                    <a:pt x="2543" y="114"/>
                  </a:lnTo>
                  <a:lnTo>
                    <a:pt x="2371" y="0"/>
                  </a:ln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9"/>
            <p:cNvSpPr/>
            <p:nvPr/>
          </p:nvSpPr>
          <p:spPr>
            <a:xfrm>
              <a:off x="6261036" y="1174806"/>
              <a:ext cx="702184" cy="598386"/>
            </a:xfrm>
            <a:custGeom>
              <a:rect b="b" l="l" r="r" t="t"/>
              <a:pathLst>
                <a:path extrusionOk="0" h="3090" w="3626">
                  <a:moveTo>
                    <a:pt x="1852" y="1"/>
                  </a:moveTo>
                  <a:cubicBezTo>
                    <a:pt x="1704" y="1"/>
                    <a:pt x="1551" y="19"/>
                    <a:pt x="1399" y="59"/>
                  </a:cubicBezTo>
                  <a:cubicBezTo>
                    <a:pt x="572" y="287"/>
                    <a:pt x="1" y="1114"/>
                    <a:pt x="142" y="2000"/>
                  </a:cubicBezTo>
                  <a:cubicBezTo>
                    <a:pt x="199" y="2343"/>
                    <a:pt x="343" y="2656"/>
                    <a:pt x="572" y="2914"/>
                  </a:cubicBezTo>
                  <a:cubicBezTo>
                    <a:pt x="686" y="2998"/>
                    <a:pt x="800" y="3055"/>
                    <a:pt x="942" y="3085"/>
                  </a:cubicBezTo>
                  <a:lnTo>
                    <a:pt x="1056" y="3085"/>
                  </a:lnTo>
                  <a:cubicBezTo>
                    <a:pt x="1124" y="3088"/>
                    <a:pt x="1191" y="3089"/>
                    <a:pt x="1259" y="3089"/>
                  </a:cubicBezTo>
                  <a:cubicBezTo>
                    <a:pt x="1901" y="3089"/>
                    <a:pt x="2516" y="2969"/>
                    <a:pt x="3084" y="2685"/>
                  </a:cubicBezTo>
                  <a:lnTo>
                    <a:pt x="3198" y="2628"/>
                  </a:lnTo>
                  <a:cubicBezTo>
                    <a:pt x="3340" y="2571"/>
                    <a:pt x="3427" y="2457"/>
                    <a:pt x="3484" y="2343"/>
                  </a:cubicBezTo>
                  <a:cubicBezTo>
                    <a:pt x="3598" y="2057"/>
                    <a:pt x="3626" y="1715"/>
                    <a:pt x="3541" y="1399"/>
                  </a:cubicBezTo>
                  <a:cubicBezTo>
                    <a:pt x="3396" y="577"/>
                    <a:pt x="2677" y="1"/>
                    <a:pt x="1852" y="1"/>
                  </a:cubicBezTo>
                  <a:close/>
                </a:path>
              </a:pathLst>
            </a:custGeom>
            <a:solidFill>
              <a:srgbClr val="8E7CC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9"/>
            <p:cNvSpPr/>
            <p:nvPr/>
          </p:nvSpPr>
          <p:spPr>
            <a:xfrm>
              <a:off x="6310611" y="1219926"/>
              <a:ext cx="614072" cy="495557"/>
            </a:xfrm>
            <a:custGeom>
              <a:rect b="b" l="l" r="r" t="t"/>
              <a:pathLst>
                <a:path extrusionOk="0" h="2559" w="3171">
                  <a:moveTo>
                    <a:pt x="1572" y="1"/>
                  </a:moveTo>
                  <a:cubicBezTo>
                    <a:pt x="1487" y="1"/>
                    <a:pt x="1400" y="9"/>
                    <a:pt x="1314" y="24"/>
                  </a:cubicBezTo>
                  <a:cubicBezTo>
                    <a:pt x="514" y="196"/>
                    <a:pt x="1" y="938"/>
                    <a:pt x="172" y="1737"/>
                  </a:cubicBezTo>
                  <a:cubicBezTo>
                    <a:pt x="284" y="2339"/>
                    <a:pt x="725" y="2558"/>
                    <a:pt x="1293" y="2558"/>
                  </a:cubicBezTo>
                  <a:cubicBezTo>
                    <a:pt x="1454" y="2558"/>
                    <a:pt x="1624" y="2541"/>
                    <a:pt x="1800" y="2510"/>
                  </a:cubicBezTo>
                  <a:cubicBezTo>
                    <a:pt x="2570" y="2366"/>
                    <a:pt x="3171" y="1966"/>
                    <a:pt x="3000" y="1166"/>
                  </a:cubicBezTo>
                  <a:cubicBezTo>
                    <a:pt x="2872" y="483"/>
                    <a:pt x="2250" y="1"/>
                    <a:pt x="1572"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9"/>
            <p:cNvSpPr/>
            <p:nvPr/>
          </p:nvSpPr>
          <p:spPr>
            <a:xfrm>
              <a:off x="6349535" y="1263885"/>
              <a:ext cx="536224" cy="438429"/>
            </a:xfrm>
            <a:custGeom>
              <a:rect b="b" l="l" r="r" t="t"/>
              <a:pathLst>
                <a:path extrusionOk="0" h="2264" w="2769">
                  <a:moveTo>
                    <a:pt x="1394" y="0"/>
                  </a:moveTo>
                  <a:cubicBezTo>
                    <a:pt x="1311" y="0"/>
                    <a:pt x="1227" y="8"/>
                    <a:pt x="1143" y="26"/>
                  </a:cubicBezTo>
                  <a:cubicBezTo>
                    <a:pt x="457" y="170"/>
                    <a:pt x="1" y="825"/>
                    <a:pt x="142" y="1540"/>
                  </a:cubicBezTo>
                  <a:cubicBezTo>
                    <a:pt x="255" y="2078"/>
                    <a:pt x="648" y="2264"/>
                    <a:pt x="1143" y="2264"/>
                  </a:cubicBezTo>
                  <a:cubicBezTo>
                    <a:pt x="1279" y="2264"/>
                    <a:pt x="1422" y="2250"/>
                    <a:pt x="1570" y="2225"/>
                  </a:cubicBezTo>
                  <a:cubicBezTo>
                    <a:pt x="2255" y="2082"/>
                    <a:pt x="2769" y="1739"/>
                    <a:pt x="2655" y="1026"/>
                  </a:cubicBezTo>
                  <a:cubicBezTo>
                    <a:pt x="2530" y="425"/>
                    <a:pt x="1988" y="0"/>
                    <a:pt x="1394" y="0"/>
                  </a:cubicBezTo>
                  <a:close/>
                </a:path>
              </a:pathLst>
            </a:custGeom>
            <a:solidFill>
              <a:srgbClr val="CFE2F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9"/>
            <p:cNvSpPr/>
            <p:nvPr/>
          </p:nvSpPr>
          <p:spPr>
            <a:xfrm>
              <a:off x="6648145" y="1335149"/>
              <a:ext cx="99731" cy="94309"/>
            </a:xfrm>
            <a:custGeom>
              <a:rect b="b" l="l" r="r" t="t"/>
              <a:pathLst>
                <a:path extrusionOk="0" h="487" w="515">
                  <a:moveTo>
                    <a:pt x="229" y="0"/>
                  </a:moveTo>
                  <a:cubicBezTo>
                    <a:pt x="199" y="0"/>
                    <a:pt x="142" y="0"/>
                    <a:pt x="114" y="30"/>
                  </a:cubicBezTo>
                  <a:cubicBezTo>
                    <a:pt x="28" y="115"/>
                    <a:pt x="0" y="259"/>
                    <a:pt x="85" y="373"/>
                  </a:cubicBezTo>
                  <a:cubicBezTo>
                    <a:pt x="142" y="430"/>
                    <a:pt x="229" y="487"/>
                    <a:pt x="286" y="487"/>
                  </a:cubicBezTo>
                  <a:cubicBezTo>
                    <a:pt x="343" y="487"/>
                    <a:pt x="370" y="457"/>
                    <a:pt x="427" y="430"/>
                  </a:cubicBezTo>
                  <a:cubicBezTo>
                    <a:pt x="514" y="343"/>
                    <a:pt x="514" y="201"/>
                    <a:pt x="427" y="87"/>
                  </a:cubicBezTo>
                  <a:cubicBezTo>
                    <a:pt x="400" y="30"/>
                    <a:pt x="313" y="0"/>
                    <a:pt x="229" y="0"/>
                  </a:cubicBezTo>
                  <a:close/>
                </a:path>
              </a:pathLst>
            </a:custGeom>
            <a:solidFill>
              <a:srgbClr val="C2ABD0"/>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9"/>
            <p:cNvSpPr/>
            <p:nvPr/>
          </p:nvSpPr>
          <p:spPr>
            <a:xfrm>
              <a:off x="6741872" y="1418225"/>
              <a:ext cx="28080" cy="27692"/>
            </a:xfrm>
            <a:custGeom>
              <a:rect b="b" l="l" r="r" t="t"/>
              <a:pathLst>
                <a:path extrusionOk="0" h="143" w="145">
                  <a:moveTo>
                    <a:pt x="30" y="1"/>
                  </a:moveTo>
                  <a:cubicBezTo>
                    <a:pt x="1" y="28"/>
                    <a:pt x="1" y="85"/>
                    <a:pt x="30" y="115"/>
                  </a:cubicBezTo>
                  <a:cubicBezTo>
                    <a:pt x="58" y="115"/>
                    <a:pt x="58" y="142"/>
                    <a:pt x="87" y="142"/>
                  </a:cubicBezTo>
                  <a:cubicBezTo>
                    <a:pt x="115" y="142"/>
                    <a:pt x="115" y="142"/>
                    <a:pt x="115" y="115"/>
                  </a:cubicBezTo>
                  <a:cubicBezTo>
                    <a:pt x="144" y="85"/>
                    <a:pt x="144" y="58"/>
                    <a:pt x="144" y="28"/>
                  </a:cubicBezTo>
                  <a:cubicBezTo>
                    <a:pt x="115" y="1"/>
                    <a:pt x="87" y="1"/>
                    <a:pt x="58" y="1"/>
                  </a:cubicBezTo>
                  <a:close/>
                </a:path>
              </a:pathLst>
            </a:custGeom>
            <a:solidFill>
              <a:srgbClr val="C2ABD0"/>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9"/>
            <p:cNvSpPr/>
            <p:nvPr/>
          </p:nvSpPr>
          <p:spPr>
            <a:xfrm>
              <a:off x="6885562" y="1340958"/>
              <a:ext cx="61388" cy="184164"/>
            </a:xfrm>
            <a:custGeom>
              <a:rect b="b" l="l" r="r" t="t"/>
              <a:pathLst>
                <a:path extrusionOk="0" h="951" w="317">
                  <a:moveTo>
                    <a:pt x="88" y="0"/>
                  </a:moveTo>
                  <a:cubicBezTo>
                    <a:pt x="1" y="0"/>
                    <a:pt x="1" y="229"/>
                    <a:pt x="58" y="514"/>
                  </a:cubicBezTo>
                  <a:cubicBezTo>
                    <a:pt x="108" y="766"/>
                    <a:pt x="182" y="951"/>
                    <a:pt x="238" y="951"/>
                  </a:cubicBezTo>
                  <a:cubicBezTo>
                    <a:pt x="245" y="951"/>
                    <a:pt x="252" y="948"/>
                    <a:pt x="259" y="941"/>
                  </a:cubicBezTo>
                  <a:cubicBezTo>
                    <a:pt x="316" y="914"/>
                    <a:pt x="316" y="713"/>
                    <a:pt x="259" y="457"/>
                  </a:cubicBezTo>
                  <a:cubicBezTo>
                    <a:pt x="229" y="229"/>
                    <a:pt x="145" y="0"/>
                    <a:pt x="88"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9"/>
            <p:cNvSpPr/>
            <p:nvPr/>
          </p:nvSpPr>
          <p:spPr>
            <a:xfrm>
              <a:off x="6902409" y="1340958"/>
              <a:ext cx="66616" cy="182421"/>
            </a:xfrm>
            <a:custGeom>
              <a:rect b="b" l="l" r="r" t="t"/>
              <a:pathLst>
                <a:path extrusionOk="0" h="942" w="344">
                  <a:moveTo>
                    <a:pt x="1" y="0"/>
                  </a:moveTo>
                  <a:lnTo>
                    <a:pt x="172" y="941"/>
                  </a:lnTo>
                  <a:lnTo>
                    <a:pt x="343" y="827"/>
                  </a:lnTo>
                  <a:lnTo>
                    <a:pt x="199" y="57"/>
                  </a:lnTo>
                  <a:lnTo>
                    <a:pt x="1" y="0"/>
                  </a:lnTo>
                  <a:close/>
                </a:path>
              </a:pathLst>
            </a:custGeom>
            <a:solidFill>
              <a:srgbClr val="C2ABD0"/>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9"/>
            <p:cNvSpPr/>
            <p:nvPr/>
          </p:nvSpPr>
          <p:spPr>
            <a:xfrm>
              <a:off x="6929908" y="1351996"/>
              <a:ext cx="55385" cy="149112"/>
            </a:xfrm>
            <a:custGeom>
              <a:rect b="b" l="l" r="r" t="t"/>
              <a:pathLst>
                <a:path extrusionOk="0" h="770" w="286">
                  <a:moveTo>
                    <a:pt x="87" y="0"/>
                  </a:moveTo>
                  <a:cubicBezTo>
                    <a:pt x="0" y="0"/>
                    <a:pt x="0" y="172"/>
                    <a:pt x="30" y="400"/>
                  </a:cubicBezTo>
                  <a:cubicBezTo>
                    <a:pt x="87" y="628"/>
                    <a:pt x="172" y="770"/>
                    <a:pt x="229" y="770"/>
                  </a:cubicBezTo>
                  <a:cubicBezTo>
                    <a:pt x="286" y="743"/>
                    <a:pt x="286" y="571"/>
                    <a:pt x="258" y="370"/>
                  </a:cubicBezTo>
                  <a:cubicBezTo>
                    <a:pt x="201" y="172"/>
                    <a:pt x="144" y="0"/>
                    <a:pt x="87"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9"/>
            <p:cNvSpPr/>
            <p:nvPr/>
          </p:nvSpPr>
          <p:spPr>
            <a:xfrm>
              <a:off x="6968832" y="1379301"/>
              <a:ext cx="49769" cy="83464"/>
            </a:xfrm>
            <a:custGeom>
              <a:rect b="b" l="l" r="r" t="t"/>
              <a:pathLst>
                <a:path extrusionOk="0" h="431" w="257">
                  <a:moveTo>
                    <a:pt x="57" y="1"/>
                  </a:moveTo>
                  <a:cubicBezTo>
                    <a:pt x="0" y="1"/>
                    <a:pt x="0" y="88"/>
                    <a:pt x="28" y="229"/>
                  </a:cubicBezTo>
                  <a:cubicBezTo>
                    <a:pt x="57" y="343"/>
                    <a:pt x="85" y="430"/>
                    <a:pt x="142" y="430"/>
                  </a:cubicBezTo>
                  <a:cubicBezTo>
                    <a:pt x="229" y="401"/>
                    <a:pt x="256" y="286"/>
                    <a:pt x="229" y="172"/>
                  </a:cubicBezTo>
                  <a:cubicBezTo>
                    <a:pt x="229" y="88"/>
                    <a:pt x="142" y="1"/>
                    <a:pt x="57" y="1"/>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9"/>
            <p:cNvSpPr/>
            <p:nvPr/>
          </p:nvSpPr>
          <p:spPr>
            <a:xfrm>
              <a:off x="6277497" y="1461990"/>
              <a:ext cx="60613" cy="183389"/>
            </a:xfrm>
            <a:custGeom>
              <a:rect b="b" l="l" r="r" t="t"/>
              <a:pathLst>
                <a:path extrusionOk="0" h="947" w="313">
                  <a:moveTo>
                    <a:pt x="42" y="0"/>
                  </a:moveTo>
                  <a:cubicBezTo>
                    <a:pt x="38" y="0"/>
                    <a:pt x="34" y="1"/>
                    <a:pt x="30" y="3"/>
                  </a:cubicBezTo>
                  <a:cubicBezTo>
                    <a:pt x="0" y="31"/>
                    <a:pt x="0" y="259"/>
                    <a:pt x="30" y="487"/>
                  </a:cubicBezTo>
                  <a:cubicBezTo>
                    <a:pt x="87" y="746"/>
                    <a:pt x="172" y="944"/>
                    <a:pt x="229" y="944"/>
                  </a:cubicBezTo>
                  <a:cubicBezTo>
                    <a:pt x="232" y="946"/>
                    <a:pt x="235" y="947"/>
                    <a:pt x="238" y="947"/>
                  </a:cubicBezTo>
                  <a:cubicBezTo>
                    <a:pt x="289" y="947"/>
                    <a:pt x="312" y="729"/>
                    <a:pt x="258" y="460"/>
                  </a:cubicBezTo>
                  <a:cubicBezTo>
                    <a:pt x="205" y="193"/>
                    <a:pt x="102" y="0"/>
                    <a:pt x="42"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9"/>
            <p:cNvSpPr/>
            <p:nvPr/>
          </p:nvSpPr>
          <p:spPr>
            <a:xfrm>
              <a:off x="6249998" y="1462571"/>
              <a:ext cx="71845" cy="182421"/>
            </a:xfrm>
            <a:custGeom>
              <a:rect b="b" l="l" r="r" t="t"/>
              <a:pathLst>
                <a:path extrusionOk="0" h="942" w="371">
                  <a:moveTo>
                    <a:pt x="172" y="0"/>
                  </a:moveTo>
                  <a:lnTo>
                    <a:pt x="1" y="142"/>
                  </a:lnTo>
                  <a:lnTo>
                    <a:pt x="142" y="884"/>
                  </a:lnTo>
                  <a:lnTo>
                    <a:pt x="371" y="941"/>
                  </a:lnTo>
                  <a:lnTo>
                    <a:pt x="172" y="0"/>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9"/>
            <p:cNvSpPr/>
            <p:nvPr/>
          </p:nvSpPr>
          <p:spPr>
            <a:xfrm>
              <a:off x="6238960" y="1489295"/>
              <a:ext cx="55578" cy="144658"/>
            </a:xfrm>
            <a:custGeom>
              <a:rect b="b" l="l" r="r" t="t"/>
              <a:pathLst>
                <a:path extrusionOk="0" h="747" w="287">
                  <a:moveTo>
                    <a:pt x="72" y="0"/>
                  </a:moveTo>
                  <a:cubicBezTo>
                    <a:pt x="67" y="0"/>
                    <a:pt x="62" y="2"/>
                    <a:pt x="58" y="4"/>
                  </a:cubicBezTo>
                  <a:cubicBezTo>
                    <a:pt x="1" y="34"/>
                    <a:pt x="1" y="205"/>
                    <a:pt x="28" y="404"/>
                  </a:cubicBezTo>
                  <a:cubicBezTo>
                    <a:pt x="58" y="605"/>
                    <a:pt x="142" y="746"/>
                    <a:pt x="199" y="746"/>
                  </a:cubicBezTo>
                  <a:cubicBezTo>
                    <a:pt x="256" y="746"/>
                    <a:pt x="286" y="575"/>
                    <a:pt x="256" y="346"/>
                  </a:cubicBezTo>
                  <a:cubicBezTo>
                    <a:pt x="204" y="137"/>
                    <a:pt x="129" y="0"/>
                    <a:pt x="72"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9"/>
            <p:cNvSpPr/>
            <p:nvPr/>
          </p:nvSpPr>
          <p:spPr>
            <a:xfrm>
              <a:off x="6216884" y="1523184"/>
              <a:ext cx="49769" cy="83271"/>
            </a:xfrm>
            <a:custGeom>
              <a:rect b="b" l="l" r="r" t="t"/>
              <a:pathLst>
                <a:path extrusionOk="0" h="430" w="257">
                  <a:moveTo>
                    <a:pt x="85" y="0"/>
                  </a:moveTo>
                  <a:cubicBezTo>
                    <a:pt x="28" y="30"/>
                    <a:pt x="0" y="144"/>
                    <a:pt x="0" y="258"/>
                  </a:cubicBezTo>
                  <a:cubicBezTo>
                    <a:pt x="28" y="343"/>
                    <a:pt x="115" y="430"/>
                    <a:pt x="172" y="430"/>
                  </a:cubicBezTo>
                  <a:cubicBezTo>
                    <a:pt x="256" y="430"/>
                    <a:pt x="256" y="315"/>
                    <a:pt x="229" y="201"/>
                  </a:cubicBezTo>
                  <a:cubicBezTo>
                    <a:pt x="229" y="87"/>
                    <a:pt x="172" y="0"/>
                    <a:pt x="85"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9"/>
            <p:cNvSpPr/>
            <p:nvPr/>
          </p:nvSpPr>
          <p:spPr>
            <a:xfrm>
              <a:off x="6460110" y="1979812"/>
              <a:ext cx="497881" cy="290866"/>
            </a:xfrm>
            <a:custGeom>
              <a:rect b="b" l="l" r="r" t="t"/>
              <a:pathLst>
                <a:path extrusionOk="0" h="1502" w="2571">
                  <a:moveTo>
                    <a:pt x="2044" y="0"/>
                  </a:moveTo>
                  <a:cubicBezTo>
                    <a:pt x="2011" y="0"/>
                    <a:pt x="1976" y="4"/>
                    <a:pt x="1942" y="13"/>
                  </a:cubicBezTo>
                  <a:lnTo>
                    <a:pt x="371" y="326"/>
                  </a:lnTo>
                  <a:cubicBezTo>
                    <a:pt x="142" y="356"/>
                    <a:pt x="1" y="584"/>
                    <a:pt x="58" y="812"/>
                  </a:cubicBezTo>
                  <a:lnTo>
                    <a:pt x="115" y="1155"/>
                  </a:lnTo>
                  <a:cubicBezTo>
                    <a:pt x="167" y="1365"/>
                    <a:pt x="364" y="1501"/>
                    <a:pt x="549" y="1501"/>
                  </a:cubicBezTo>
                  <a:cubicBezTo>
                    <a:pt x="566" y="1501"/>
                    <a:pt x="583" y="1500"/>
                    <a:pt x="599" y="1498"/>
                  </a:cubicBezTo>
                  <a:lnTo>
                    <a:pt x="2198" y="1183"/>
                  </a:lnTo>
                  <a:cubicBezTo>
                    <a:pt x="2399" y="1125"/>
                    <a:pt x="2570" y="927"/>
                    <a:pt x="2513" y="698"/>
                  </a:cubicBezTo>
                  <a:lnTo>
                    <a:pt x="2456" y="326"/>
                  </a:lnTo>
                  <a:cubicBezTo>
                    <a:pt x="2407" y="132"/>
                    <a:pt x="2235" y="0"/>
                    <a:pt x="2044" y="0"/>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9"/>
            <p:cNvSpPr/>
            <p:nvPr/>
          </p:nvSpPr>
          <p:spPr>
            <a:xfrm>
              <a:off x="6487608" y="2014282"/>
              <a:ext cx="459344" cy="273244"/>
            </a:xfrm>
            <a:custGeom>
              <a:rect b="b" l="l" r="r" t="t"/>
              <a:pathLst>
                <a:path extrusionOk="0" h="1411" w="2372">
                  <a:moveTo>
                    <a:pt x="1970" y="1"/>
                  </a:moveTo>
                  <a:cubicBezTo>
                    <a:pt x="1952" y="1"/>
                    <a:pt x="1933" y="2"/>
                    <a:pt x="1914" y="6"/>
                  </a:cubicBezTo>
                  <a:lnTo>
                    <a:pt x="229" y="319"/>
                  </a:lnTo>
                  <a:cubicBezTo>
                    <a:pt x="87" y="349"/>
                    <a:pt x="0" y="491"/>
                    <a:pt x="30" y="634"/>
                  </a:cubicBezTo>
                  <a:lnTo>
                    <a:pt x="144" y="1206"/>
                  </a:lnTo>
                  <a:cubicBezTo>
                    <a:pt x="168" y="1328"/>
                    <a:pt x="257" y="1410"/>
                    <a:pt x="374" y="1410"/>
                  </a:cubicBezTo>
                  <a:cubicBezTo>
                    <a:pt x="392" y="1410"/>
                    <a:pt x="411" y="1408"/>
                    <a:pt x="430" y="1404"/>
                  </a:cubicBezTo>
                  <a:lnTo>
                    <a:pt x="2143" y="1062"/>
                  </a:lnTo>
                  <a:cubicBezTo>
                    <a:pt x="2257" y="1062"/>
                    <a:pt x="2371" y="920"/>
                    <a:pt x="2341" y="776"/>
                  </a:cubicBezTo>
                  <a:lnTo>
                    <a:pt x="2227" y="205"/>
                  </a:lnTo>
                  <a:cubicBezTo>
                    <a:pt x="2203" y="82"/>
                    <a:pt x="2092" y="1"/>
                    <a:pt x="197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9"/>
            <p:cNvSpPr/>
            <p:nvPr/>
          </p:nvSpPr>
          <p:spPr>
            <a:xfrm>
              <a:off x="6609221" y="2096003"/>
              <a:ext cx="193846" cy="115223"/>
            </a:xfrm>
            <a:custGeom>
              <a:rect b="b" l="l" r="r" t="t"/>
              <a:pathLst>
                <a:path extrusionOk="0" h="595" w="1001">
                  <a:moveTo>
                    <a:pt x="874" y="1"/>
                  </a:moveTo>
                  <a:cubicBezTo>
                    <a:pt x="860" y="1"/>
                    <a:pt x="845" y="4"/>
                    <a:pt x="829" y="11"/>
                  </a:cubicBezTo>
                  <a:lnTo>
                    <a:pt x="114" y="126"/>
                  </a:lnTo>
                  <a:cubicBezTo>
                    <a:pt x="57" y="155"/>
                    <a:pt x="0" y="212"/>
                    <a:pt x="30" y="270"/>
                  </a:cubicBezTo>
                  <a:lnTo>
                    <a:pt x="57" y="525"/>
                  </a:lnTo>
                  <a:cubicBezTo>
                    <a:pt x="79" y="567"/>
                    <a:pt x="115" y="594"/>
                    <a:pt x="156" y="594"/>
                  </a:cubicBezTo>
                  <a:cubicBezTo>
                    <a:pt x="171" y="594"/>
                    <a:pt x="186" y="591"/>
                    <a:pt x="201" y="583"/>
                  </a:cubicBezTo>
                  <a:lnTo>
                    <a:pt x="914" y="468"/>
                  </a:lnTo>
                  <a:cubicBezTo>
                    <a:pt x="971" y="441"/>
                    <a:pt x="1001" y="384"/>
                    <a:pt x="1001" y="327"/>
                  </a:cubicBezTo>
                  <a:lnTo>
                    <a:pt x="944" y="69"/>
                  </a:lnTo>
                  <a:cubicBezTo>
                    <a:pt x="944" y="27"/>
                    <a:pt x="913" y="1"/>
                    <a:pt x="874" y="1"/>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9"/>
            <p:cNvSpPr/>
            <p:nvPr/>
          </p:nvSpPr>
          <p:spPr>
            <a:xfrm>
              <a:off x="6432224" y="2700774"/>
              <a:ext cx="492458" cy="160538"/>
            </a:xfrm>
            <a:custGeom>
              <a:rect b="b" l="l" r="r" t="t"/>
              <a:pathLst>
                <a:path extrusionOk="0" h="829" w="2543">
                  <a:moveTo>
                    <a:pt x="362" y="1"/>
                  </a:moveTo>
                  <a:cubicBezTo>
                    <a:pt x="313" y="1"/>
                    <a:pt x="286" y="2"/>
                    <a:pt x="286" y="2"/>
                  </a:cubicBezTo>
                  <a:cubicBezTo>
                    <a:pt x="1" y="59"/>
                    <a:pt x="286" y="344"/>
                    <a:pt x="286" y="344"/>
                  </a:cubicBezTo>
                  <a:cubicBezTo>
                    <a:pt x="351" y="330"/>
                    <a:pt x="423" y="323"/>
                    <a:pt x="501" y="323"/>
                  </a:cubicBezTo>
                  <a:cubicBezTo>
                    <a:pt x="1182" y="323"/>
                    <a:pt x="2288" y="829"/>
                    <a:pt x="2314" y="829"/>
                  </a:cubicBezTo>
                  <a:cubicBezTo>
                    <a:pt x="2543" y="771"/>
                    <a:pt x="2399" y="657"/>
                    <a:pt x="2399" y="657"/>
                  </a:cubicBezTo>
                  <a:cubicBezTo>
                    <a:pt x="1808" y="43"/>
                    <a:pt x="666" y="1"/>
                    <a:pt x="362"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9"/>
            <p:cNvSpPr/>
            <p:nvPr/>
          </p:nvSpPr>
          <p:spPr>
            <a:xfrm>
              <a:off x="6849930" y="2561345"/>
              <a:ext cx="390984" cy="295320"/>
            </a:xfrm>
            <a:custGeom>
              <a:rect b="b" l="l" r="r" t="t"/>
              <a:pathLst>
                <a:path extrusionOk="0" h="1525" w="2019">
                  <a:moveTo>
                    <a:pt x="1811" y="1"/>
                  </a:moveTo>
                  <a:cubicBezTo>
                    <a:pt x="1795" y="1"/>
                    <a:pt x="1777" y="3"/>
                    <a:pt x="1756" y="7"/>
                  </a:cubicBezTo>
                  <a:cubicBezTo>
                    <a:pt x="1756" y="7"/>
                    <a:pt x="413" y="493"/>
                    <a:pt x="71" y="1407"/>
                  </a:cubicBezTo>
                  <a:cubicBezTo>
                    <a:pt x="71" y="1407"/>
                    <a:pt x="0" y="1525"/>
                    <a:pt x="139" y="1525"/>
                  </a:cubicBezTo>
                  <a:cubicBezTo>
                    <a:pt x="152" y="1525"/>
                    <a:pt x="167" y="1524"/>
                    <a:pt x="185" y="1521"/>
                  </a:cubicBezTo>
                  <a:cubicBezTo>
                    <a:pt x="242" y="1521"/>
                    <a:pt x="1270" y="436"/>
                    <a:pt x="1870" y="322"/>
                  </a:cubicBezTo>
                  <a:cubicBezTo>
                    <a:pt x="1870" y="322"/>
                    <a:pt x="2018" y="1"/>
                    <a:pt x="1811"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9"/>
            <p:cNvSpPr/>
            <p:nvPr/>
          </p:nvSpPr>
          <p:spPr>
            <a:xfrm>
              <a:off x="5630701" y="1976520"/>
              <a:ext cx="193653" cy="210307"/>
            </a:xfrm>
            <a:custGeom>
              <a:rect b="b" l="l" r="r" t="t"/>
              <a:pathLst>
                <a:path extrusionOk="0" h="1086" w="1000">
                  <a:moveTo>
                    <a:pt x="229" y="0"/>
                  </a:moveTo>
                  <a:lnTo>
                    <a:pt x="1" y="686"/>
                  </a:lnTo>
                  <a:cubicBezTo>
                    <a:pt x="143" y="800"/>
                    <a:pt x="172" y="857"/>
                    <a:pt x="257" y="914"/>
                  </a:cubicBezTo>
                  <a:cubicBezTo>
                    <a:pt x="344" y="1001"/>
                    <a:pt x="371" y="1085"/>
                    <a:pt x="401" y="1085"/>
                  </a:cubicBezTo>
                  <a:cubicBezTo>
                    <a:pt x="458" y="1085"/>
                    <a:pt x="515" y="1085"/>
                    <a:pt x="629" y="1028"/>
                  </a:cubicBezTo>
                  <a:cubicBezTo>
                    <a:pt x="714" y="971"/>
                    <a:pt x="885" y="772"/>
                    <a:pt x="915" y="658"/>
                  </a:cubicBezTo>
                  <a:cubicBezTo>
                    <a:pt x="942" y="544"/>
                    <a:pt x="999" y="400"/>
                    <a:pt x="972" y="373"/>
                  </a:cubicBezTo>
                  <a:cubicBezTo>
                    <a:pt x="915" y="343"/>
                    <a:pt x="800" y="286"/>
                    <a:pt x="599" y="201"/>
                  </a:cubicBezTo>
                  <a:cubicBezTo>
                    <a:pt x="401" y="115"/>
                    <a:pt x="229" y="0"/>
                    <a:pt x="229"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9"/>
            <p:cNvSpPr/>
            <p:nvPr/>
          </p:nvSpPr>
          <p:spPr>
            <a:xfrm>
              <a:off x="5387475" y="1848130"/>
              <a:ext cx="353997" cy="272275"/>
            </a:xfrm>
            <a:custGeom>
              <a:rect b="b" l="l" r="r" t="t"/>
              <a:pathLst>
                <a:path extrusionOk="0" h="1406" w="1828">
                  <a:moveTo>
                    <a:pt x="432" y="1"/>
                  </a:moveTo>
                  <a:cubicBezTo>
                    <a:pt x="401" y="1"/>
                    <a:pt x="379" y="11"/>
                    <a:pt x="371" y="35"/>
                  </a:cubicBezTo>
                  <a:cubicBezTo>
                    <a:pt x="343" y="65"/>
                    <a:pt x="343" y="122"/>
                    <a:pt x="400" y="179"/>
                  </a:cubicBezTo>
                  <a:cubicBezTo>
                    <a:pt x="485" y="236"/>
                    <a:pt x="686" y="321"/>
                    <a:pt x="743" y="378"/>
                  </a:cubicBezTo>
                  <a:cubicBezTo>
                    <a:pt x="800" y="435"/>
                    <a:pt x="1056" y="606"/>
                    <a:pt x="1086" y="636"/>
                  </a:cubicBezTo>
                  <a:lnTo>
                    <a:pt x="1028" y="636"/>
                  </a:lnTo>
                  <a:cubicBezTo>
                    <a:pt x="971" y="606"/>
                    <a:pt x="599" y="408"/>
                    <a:pt x="515" y="350"/>
                  </a:cubicBezTo>
                  <a:cubicBezTo>
                    <a:pt x="428" y="293"/>
                    <a:pt x="199" y="149"/>
                    <a:pt x="142" y="149"/>
                  </a:cubicBezTo>
                  <a:cubicBezTo>
                    <a:pt x="85" y="149"/>
                    <a:pt x="1" y="236"/>
                    <a:pt x="115" y="321"/>
                  </a:cubicBezTo>
                  <a:cubicBezTo>
                    <a:pt x="172" y="378"/>
                    <a:pt x="343" y="492"/>
                    <a:pt x="457" y="549"/>
                  </a:cubicBezTo>
                  <a:cubicBezTo>
                    <a:pt x="515" y="579"/>
                    <a:pt x="770" y="778"/>
                    <a:pt x="914" y="864"/>
                  </a:cubicBezTo>
                  <a:cubicBezTo>
                    <a:pt x="827" y="835"/>
                    <a:pt x="400" y="636"/>
                    <a:pt x="286" y="549"/>
                  </a:cubicBezTo>
                  <a:cubicBezTo>
                    <a:pt x="216" y="514"/>
                    <a:pt x="135" y="490"/>
                    <a:pt x="82" y="490"/>
                  </a:cubicBezTo>
                  <a:cubicBezTo>
                    <a:pt x="50" y="490"/>
                    <a:pt x="28" y="500"/>
                    <a:pt x="28" y="522"/>
                  </a:cubicBezTo>
                  <a:cubicBezTo>
                    <a:pt x="1" y="579"/>
                    <a:pt x="58" y="636"/>
                    <a:pt x="172" y="693"/>
                  </a:cubicBezTo>
                  <a:cubicBezTo>
                    <a:pt x="256" y="720"/>
                    <a:pt x="343" y="807"/>
                    <a:pt x="457" y="864"/>
                  </a:cubicBezTo>
                  <a:cubicBezTo>
                    <a:pt x="515" y="892"/>
                    <a:pt x="686" y="979"/>
                    <a:pt x="800" y="1063"/>
                  </a:cubicBezTo>
                  <a:cubicBezTo>
                    <a:pt x="713" y="1063"/>
                    <a:pt x="457" y="949"/>
                    <a:pt x="371" y="892"/>
                  </a:cubicBezTo>
                  <a:cubicBezTo>
                    <a:pt x="284" y="875"/>
                    <a:pt x="208" y="847"/>
                    <a:pt x="162" y="847"/>
                  </a:cubicBezTo>
                  <a:cubicBezTo>
                    <a:pt x="132" y="847"/>
                    <a:pt x="115" y="859"/>
                    <a:pt x="115" y="892"/>
                  </a:cubicBezTo>
                  <a:cubicBezTo>
                    <a:pt x="115" y="949"/>
                    <a:pt x="142" y="1006"/>
                    <a:pt x="400" y="1120"/>
                  </a:cubicBezTo>
                  <a:cubicBezTo>
                    <a:pt x="457" y="1150"/>
                    <a:pt x="713" y="1264"/>
                    <a:pt x="800" y="1291"/>
                  </a:cubicBezTo>
                  <a:cubicBezTo>
                    <a:pt x="914" y="1321"/>
                    <a:pt x="1086" y="1378"/>
                    <a:pt x="1227" y="1378"/>
                  </a:cubicBezTo>
                  <a:cubicBezTo>
                    <a:pt x="1314" y="1378"/>
                    <a:pt x="1428" y="1406"/>
                    <a:pt x="1456" y="1406"/>
                  </a:cubicBezTo>
                  <a:cubicBezTo>
                    <a:pt x="1513" y="1378"/>
                    <a:pt x="1828" y="864"/>
                    <a:pt x="1828" y="864"/>
                  </a:cubicBezTo>
                  <a:cubicBezTo>
                    <a:pt x="1828" y="864"/>
                    <a:pt x="1741" y="522"/>
                    <a:pt x="1714" y="435"/>
                  </a:cubicBezTo>
                  <a:cubicBezTo>
                    <a:pt x="1714" y="408"/>
                    <a:pt x="1570" y="293"/>
                    <a:pt x="1542" y="236"/>
                  </a:cubicBezTo>
                  <a:cubicBezTo>
                    <a:pt x="1513" y="179"/>
                    <a:pt x="1456" y="149"/>
                    <a:pt x="1371" y="92"/>
                  </a:cubicBezTo>
                  <a:cubicBezTo>
                    <a:pt x="1347" y="76"/>
                    <a:pt x="1325" y="69"/>
                    <a:pt x="1306" y="69"/>
                  </a:cubicBezTo>
                  <a:cubicBezTo>
                    <a:pt x="1257" y="69"/>
                    <a:pt x="1227" y="117"/>
                    <a:pt x="1227" y="179"/>
                  </a:cubicBezTo>
                  <a:lnTo>
                    <a:pt x="1227" y="207"/>
                  </a:lnTo>
                  <a:cubicBezTo>
                    <a:pt x="1257" y="293"/>
                    <a:pt x="1371" y="465"/>
                    <a:pt x="1371" y="465"/>
                  </a:cubicBezTo>
                  <a:cubicBezTo>
                    <a:pt x="1341" y="465"/>
                    <a:pt x="1314" y="465"/>
                    <a:pt x="1284" y="435"/>
                  </a:cubicBezTo>
                  <a:cubicBezTo>
                    <a:pt x="1284" y="435"/>
                    <a:pt x="1227" y="435"/>
                    <a:pt x="1143" y="378"/>
                  </a:cubicBezTo>
                  <a:cubicBezTo>
                    <a:pt x="1086" y="350"/>
                    <a:pt x="942" y="264"/>
                    <a:pt x="770" y="149"/>
                  </a:cubicBezTo>
                  <a:cubicBezTo>
                    <a:pt x="648" y="68"/>
                    <a:pt x="511" y="1"/>
                    <a:pt x="432" y="1"/>
                  </a:cubicBezTo>
                  <a:close/>
                </a:path>
              </a:pathLst>
            </a:custGeom>
            <a:solidFill>
              <a:srgbClr val="674EA7"/>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0" name="Google Shape;5660;p29"/>
          <p:cNvSpPr/>
          <p:nvPr/>
        </p:nvSpPr>
        <p:spPr>
          <a:xfrm>
            <a:off x="2174417" y="1243026"/>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9"/>
          <p:cNvSpPr/>
          <p:nvPr/>
        </p:nvSpPr>
        <p:spPr>
          <a:xfrm>
            <a:off x="2571756" y="562114"/>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9"/>
          <p:cNvSpPr txBox="1"/>
          <p:nvPr/>
        </p:nvSpPr>
        <p:spPr>
          <a:xfrm>
            <a:off x="960450" y="3037250"/>
            <a:ext cx="161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Shin-Jeong Kim</a:t>
            </a:r>
            <a:endParaRPr sz="1500">
              <a:solidFill>
                <a:schemeClr val="dk1"/>
              </a:solidFill>
              <a:latin typeface="Nunito"/>
              <a:ea typeface="Nunito"/>
              <a:cs typeface="Nunito"/>
              <a:sym typeface="Nunito"/>
            </a:endParaRPr>
          </a:p>
        </p:txBody>
      </p:sp>
      <p:grpSp>
        <p:nvGrpSpPr>
          <p:cNvPr id="5663" name="Google Shape;5663;p29"/>
          <p:cNvGrpSpPr/>
          <p:nvPr/>
        </p:nvGrpSpPr>
        <p:grpSpPr>
          <a:xfrm rot="2355671">
            <a:off x="3505439" y="1677476"/>
            <a:ext cx="2284583" cy="2554453"/>
            <a:chOff x="4876922" y="583050"/>
            <a:chExt cx="3554113" cy="3975776"/>
          </a:xfrm>
        </p:grpSpPr>
        <p:grpSp>
          <p:nvGrpSpPr>
            <p:cNvPr id="5664" name="Google Shape;5664;p29"/>
            <p:cNvGrpSpPr/>
            <p:nvPr/>
          </p:nvGrpSpPr>
          <p:grpSpPr>
            <a:xfrm>
              <a:off x="5387475" y="1017725"/>
              <a:ext cx="2333501" cy="3541102"/>
              <a:chOff x="5387475" y="796025"/>
              <a:chExt cx="2333501" cy="3541102"/>
            </a:xfrm>
          </p:grpSpPr>
          <p:sp>
            <p:nvSpPr>
              <p:cNvPr id="5665" name="Google Shape;5665;p29"/>
              <p:cNvSpPr/>
              <p:nvPr/>
            </p:nvSpPr>
            <p:spPr>
              <a:xfrm>
                <a:off x="6990908" y="1141885"/>
                <a:ext cx="591608" cy="867951"/>
              </a:xfrm>
              <a:custGeom>
                <a:rect b="b" l="l" r="r" t="t"/>
                <a:pathLst>
                  <a:path extrusionOk="0" h="4482" w="3055">
                    <a:moveTo>
                      <a:pt x="2227" y="0"/>
                    </a:moveTo>
                    <a:cubicBezTo>
                      <a:pt x="2198" y="115"/>
                      <a:pt x="1828" y="1341"/>
                      <a:pt x="1599" y="1770"/>
                    </a:cubicBezTo>
                    <a:cubicBezTo>
                      <a:pt x="1513" y="1912"/>
                      <a:pt x="1398" y="2113"/>
                      <a:pt x="1113" y="2341"/>
                    </a:cubicBezTo>
                    <a:cubicBezTo>
                      <a:pt x="857" y="2513"/>
                      <a:pt x="0" y="3027"/>
                      <a:pt x="0" y="3027"/>
                    </a:cubicBezTo>
                    <a:lnTo>
                      <a:pt x="857" y="4482"/>
                    </a:lnTo>
                    <a:cubicBezTo>
                      <a:pt x="857" y="4482"/>
                      <a:pt x="1798" y="3598"/>
                      <a:pt x="1999" y="3397"/>
                    </a:cubicBezTo>
                    <a:cubicBezTo>
                      <a:pt x="2198" y="3168"/>
                      <a:pt x="2684" y="2483"/>
                      <a:pt x="2741" y="1885"/>
                    </a:cubicBezTo>
                    <a:cubicBezTo>
                      <a:pt x="2769" y="1485"/>
                      <a:pt x="2997" y="628"/>
                      <a:pt x="3054" y="57"/>
                    </a:cubicBezTo>
                    <a:cubicBezTo>
                      <a:pt x="2974" y="30"/>
                      <a:pt x="2885" y="23"/>
                      <a:pt x="2794" y="23"/>
                    </a:cubicBezTo>
                    <a:cubicBezTo>
                      <a:pt x="2684" y="23"/>
                      <a:pt x="2571" y="34"/>
                      <a:pt x="2465" y="34"/>
                    </a:cubicBezTo>
                    <a:cubicBezTo>
                      <a:pt x="2379" y="34"/>
                      <a:pt x="2298" y="26"/>
                      <a:pt x="2227" y="0"/>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9"/>
              <p:cNvSpPr/>
              <p:nvPr/>
            </p:nvSpPr>
            <p:spPr>
              <a:xfrm>
                <a:off x="7383246" y="1058615"/>
                <a:ext cx="204884" cy="217472"/>
              </a:xfrm>
              <a:custGeom>
                <a:rect b="b" l="l" r="r" t="t"/>
                <a:pathLst>
                  <a:path extrusionOk="0" h="1123" w="1058">
                    <a:moveTo>
                      <a:pt x="400" y="1"/>
                    </a:moveTo>
                    <a:cubicBezTo>
                      <a:pt x="400" y="1"/>
                      <a:pt x="316" y="202"/>
                      <a:pt x="201" y="430"/>
                    </a:cubicBezTo>
                    <a:cubicBezTo>
                      <a:pt x="115" y="629"/>
                      <a:pt x="58" y="773"/>
                      <a:pt x="30" y="800"/>
                    </a:cubicBezTo>
                    <a:cubicBezTo>
                      <a:pt x="0" y="857"/>
                      <a:pt x="172" y="944"/>
                      <a:pt x="259" y="1001"/>
                    </a:cubicBezTo>
                    <a:cubicBezTo>
                      <a:pt x="353" y="1071"/>
                      <a:pt x="545" y="1122"/>
                      <a:pt x="689" y="1122"/>
                    </a:cubicBezTo>
                    <a:cubicBezTo>
                      <a:pt x="720" y="1122"/>
                      <a:pt x="748" y="1120"/>
                      <a:pt x="772" y="1116"/>
                    </a:cubicBezTo>
                    <a:cubicBezTo>
                      <a:pt x="887" y="1086"/>
                      <a:pt x="971" y="1058"/>
                      <a:pt x="971" y="1029"/>
                    </a:cubicBezTo>
                    <a:cubicBezTo>
                      <a:pt x="1001" y="1001"/>
                      <a:pt x="1001" y="915"/>
                      <a:pt x="1001" y="773"/>
                    </a:cubicBezTo>
                    <a:cubicBezTo>
                      <a:pt x="1028" y="659"/>
                      <a:pt x="1001" y="602"/>
                      <a:pt x="1058" y="430"/>
                    </a:cubicBezTo>
                    <a:lnTo>
                      <a:pt x="400" y="1"/>
                    </a:ln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9"/>
              <p:cNvSpPr/>
              <p:nvPr/>
            </p:nvSpPr>
            <p:spPr>
              <a:xfrm>
                <a:off x="7095673" y="4044323"/>
                <a:ext cx="359806" cy="251555"/>
              </a:xfrm>
              <a:custGeom>
                <a:rect b="b" l="l" r="r" t="t"/>
                <a:pathLst>
                  <a:path extrusionOk="0" h="1299" w="1858">
                    <a:moveTo>
                      <a:pt x="30" y="0"/>
                    </a:moveTo>
                    <a:lnTo>
                      <a:pt x="1" y="343"/>
                    </a:lnTo>
                    <a:cubicBezTo>
                      <a:pt x="1" y="629"/>
                      <a:pt x="743" y="1172"/>
                      <a:pt x="1143" y="1257"/>
                    </a:cubicBezTo>
                    <a:cubicBezTo>
                      <a:pt x="1249" y="1286"/>
                      <a:pt x="1332" y="1299"/>
                      <a:pt x="1399" y="1299"/>
                    </a:cubicBezTo>
                    <a:cubicBezTo>
                      <a:pt x="1531" y="1299"/>
                      <a:pt x="1601" y="1248"/>
                      <a:pt x="1657" y="1172"/>
                    </a:cubicBezTo>
                    <a:cubicBezTo>
                      <a:pt x="1858" y="830"/>
                      <a:pt x="1485" y="457"/>
                      <a:pt x="1485" y="457"/>
                    </a:cubicBezTo>
                    <a:lnTo>
                      <a:pt x="458" y="87"/>
                    </a:lnTo>
                    <a:lnTo>
                      <a:pt x="30" y="0"/>
                    </a:lnTo>
                    <a:close/>
                  </a:path>
                </a:pathLst>
              </a:custGeom>
              <a:solidFill>
                <a:srgbClr val="09182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9"/>
              <p:cNvSpPr/>
              <p:nvPr/>
            </p:nvSpPr>
            <p:spPr>
              <a:xfrm>
                <a:off x="7095673" y="3801098"/>
                <a:ext cx="354190" cy="469414"/>
              </a:xfrm>
              <a:custGeom>
                <a:rect b="b" l="l" r="r" t="t"/>
                <a:pathLst>
                  <a:path extrusionOk="0" h="2424" w="1829">
                    <a:moveTo>
                      <a:pt x="30" y="0"/>
                    </a:moveTo>
                    <a:lnTo>
                      <a:pt x="30" y="829"/>
                    </a:lnTo>
                    <a:cubicBezTo>
                      <a:pt x="1" y="944"/>
                      <a:pt x="1" y="1085"/>
                      <a:pt x="30" y="1256"/>
                    </a:cubicBezTo>
                    <a:cubicBezTo>
                      <a:pt x="58" y="1656"/>
                      <a:pt x="544" y="1999"/>
                      <a:pt x="773" y="2170"/>
                    </a:cubicBezTo>
                    <a:cubicBezTo>
                      <a:pt x="1042" y="2358"/>
                      <a:pt x="1206" y="2423"/>
                      <a:pt x="1352" y="2423"/>
                    </a:cubicBezTo>
                    <a:cubicBezTo>
                      <a:pt x="1407" y="2423"/>
                      <a:pt x="1460" y="2414"/>
                      <a:pt x="1515" y="2398"/>
                    </a:cubicBezTo>
                    <a:cubicBezTo>
                      <a:pt x="1657" y="2341"/>
                      <a:pt x="1828" y="2200"/>
                      <a:pt x="1543" y="1713"/>
                    </a:cubicBezTo>
                    <a:cubicBezTo>
                      <a:pt x="1314" y="1314"/>
                      <a:pt x="1143" y="857"/>
                      <a:pt x="1143" y="857"/>
                    </a:cubicBezTo>
                    <a:lnTo>
                      <a:pt x="1115" y="30"/>
                    </a:lnTo>
                    <a:cubicBezTo>
                      <a:pt x="743" y="30"/>
                      <a:pt x="400" y="30"/>
                      <a:pt x="30"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9"/>
              <p:cNvSpPr/>
              <p:nvPr/>
            </p:nvSpPr>
            <p:spPr>
              <a:xfrm>
                <a:off x="7101483" y="3801098"/>
                <a:ext cx="215535" cy="124131"/>
              </a:xfrm>
              <a:custGeom>
                <a:rect b="b" l="l" r="r" t="t"/>
                <a:pathLst>
                  <a:path extrusionOk="0" h="641" w="1113">
                    <a:moveTo>
                      <a:pt x="0" y="0"/>
                    </a:moveTo>
                    <a:lnTo>
                      <a:pt x="0" y="571"/>
                    </a:lnTo>
                    <a:cubicBezTo>
                      <a:pt x="271" y="613"/>
                      <a:pt x="542" y="640"/>
                      <a:pt x="813" y="640"/>
                    </a:cubicBezTo>
                    <a:cubicBezTo>
                      <a:pt x="913" y="640"/>
                      <a:pt x="1013" y="636"/>
                      <a:pt x="1113" y="628"/>
                    </a:cubicBezTo>
                    <a:lnTo>
                      <a:pt x="1085" y="30"/>
                    </a:lnTo>
                    <a:cubicBezTo>
                      <a:pt x="713" y="30"/>
                      <a:pt x="370" y="30"/>
                      <a:pt x="0"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9"/>
              <p:cNvSpPr/>
              <p:nvPr/>
            </p:nvSpPr>
            <p:spPr>
              <a:xfrm>
                <a:off x="6896600" y="2577418"/>
                <a:ext cx="486842" cy="1262808"/>
              </a:xfrm>
              <a:custGeom>
                <a:rect b="b" l="l" r="r" t="t"/>
                <a:pathLst>
                  <a:path extrusionOk="0" h="6521" w="2514">
                    <a:moveTo>
                      <a:pt x="1390" y="0"/>
                    </a:moveTo>
                    <a:cubicBezTo>
                      <a:pt x="752" y="0"/>
                      <a:pt x="1" y="1294"/>
                      <a:pt x="1" y="1294"/>
                    </a:cubicBezTo>
                    <a:cubicBezTo>
                      <a:pt x="88" y="1609"/>
                      <a:pt x="229" y="2066"/>
                      <a:pt x="401" y="2493"/>
                    </a:cubicBezTo>
                    <a:cubicBezTo>
                      <a:pt x="458" y="2637"/>
                      <a:pt x="487" y="2751"/>
                      <a:pt x="545" y="2866"/>
                    </a:cubicBezTo>
                    <a:cubicBezTo>
                      <a:pt x="743" y="3407"/>
                      <a:pt x="915" y="3894"/>
                      <a:pt x="915" y="3894"/>
                    </a:cubicBezTo>
                    <a:cubicBezTo>
                      <a:pt x="887" y="4693"/>
                      <a:pt x="887" y="5063"/>
                      <a:pt x="800" y="5691"/>
                    </a:cubicBezTo>
                    <a:cubicBezTo>
                      <a:pt x="773" y="6091"/>
                      <a:pt x="800" y="6376"/>
                      <a:pt x="1058" y="6463"/>
                    </a:cubicBezTo>
                    <a:cubicBezTo>
                      <a:pt x="1428" y="6491"/>
                      <a:pt x="1828" y="6520"/>
                      <a:pt x="2201" y="6520"/>
                    </a:cubicBezTo>
                    <a:cubicBezTo>
                      <a:pt x="2486" y="6178"/>
                      <a:pt x="2456" y="4636"/>
                      <a:pt x="2399" y="3921"/>
                    </a:cubicBezTo>
                    <a:cubicBezTo>
                      <a:pt x="2513" y="3464"/>
                      <a:pt x="2201" y="2722"/>
                      <a:pt x="2143" y="2322"/>
                    </a:cubicBezTo>
                    <a:cubicBezTo>
                      <a:pt x="2114" y="2151"/>
                      <a:pt x="2114" y="2037"/>
                      <a:pt x="2086" y="1895"/>
                    </a:cubicBezTo>
                    <a:cubicBezTo>
                      <a:pt x="1858" y="753"/>
                      <a:pt x="1486" y="11"/>
                      <a:pt x="1486" y="11"/>
                    </a:cubicBezTo>
                    <a:cubicBezTo>
                      <a:pt x="1454" y="4"/>
                      <a:pt x="1422" y="0"/>
                      <a:pt x="1390" y="0"/>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9"/>
              <p:cNvSpPr/>
              <p:nvPr/>
            </p:nvSpPr>
            <p:spPr>
              <a:xfrm>
                <a:off x="7046099" y="3303415"/>
                <a:ext cx="332114" cy="536805"/>
              </a:xfrm>
              <a:custGeom>
                <a:rect b="b" l="l" r="r" t="t"/>
                <a:pathLst>
                  <a:path extrusionOk="0" h="2772" w="1715">
                    <a:moveTo>
                      <a:pt x="1684" y="1"/>
                    </a:moveTo>
                    <a:lnTo>
                      <a:pt x="1684" y="1"/>
                    </a:lnTo>
                    <a:cubicBezTo>
                      <a:pt x="1351" y="42"/>
                      <a:pt x="926" y="69"/>
                      <a:pt x="532" y="69"/>
                    </a:cubicBezTo>
                    <a:cubicBezTo>
                      <a:pt x="387" y="69"/>
                      <a:pt x="246" y="66"/>
                      <a:pt x="115" y="58"/>
                    </a:cubicBezTo>
                    <a:lnTo>
                      <a:pt x="115" y="58"/>
                    </a:lnTo>
                    <a:cubicBezTo>
                      <a:pt x="115" y="115"/>
                      <a:pt x="143" y="145"/>
                      <a:pt x="143" y="145"/>
                    </a:cubicBezTo>
                    <a:cubicBezTo>
                      <a:pt x="115" y="944"/>
                      <a:pt x="115" y="1314"/>
                      <a:pt x="28" y="1942"/>
                    </a:cubicBezTo>
                    <a:cubicBezTo>
                      <a:pt x="1" y="2342"/>
                      <a:pt x="28" y="2627"/>
                      <a:pt x="286" y="2714"/>
                    </a:cubicBezTo>
                    <a:cubicBezTo>
                      <a:pt x="656" y="2742"/>
                      <a:pt x="1056" y="2771"/>
                      <a:pt x="1429" y="2771"/>
                    </a:cubicBezTo>
                    <a:cubicBezTo>
                      <a:pt x="1714" y="2429"/>
                      <a:pt x="1684" y="887"/>
                      <a:pt x="1627" y="172"/>
                    </a:cubicBezTo>
                    <a:cubicBezTo>
                      <a:pt x="1657" y="115"/>
                      <a:pt x="1657" y="58"/>
                      <a:pt x="1684"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9"/>
              <p:cNvSpPr/>
              <p:nvPr/>
            </p:nvSpPr>
            <p:spPr>
              <a:xfrm>
                <a:off x="6974060" y="2960653"/>
                <a:ext cx="348768" cy="193846"/>
              </a:xfrm>
              <a:custGeom>
                <a:rect b="b" l="l" r="r" t="t"/>
                <a:pathLst>
                  <a:path extrusionOk="0" h="1001" w="1801">
                    <a:moveTo>
                      <a:pt x="1686" y="0"/>
                    </a:moveTo>
                    <a:cubicBezTo>
                      <a:pt x="1344" y="201"/>
                      <a:pt x="716" y="373"/>
                      <a:pt x="1" y="514"/>
                    </a:cubicBezTo>
                    <a:cubicBezTo>
                      <a:pt x="58" y="658"/>
                      <a:pt x="115" y="887"/>
                      <a:pt x="145" y="1001"/>
                    </a:cubicBezTo>
                    <a:cubicBezTo>
                      <a:pt x="145" y="1001"/>
                      <a:pt x="1115" y="944"/>
                      <a:pt x="1801" y="601"/>
                    </a:cubicBezTo>
                    <a:cubicBezTo>
                      <a:pt x="1771" y="457"/>
                      <a:pt x="1714" y="144"/>
                      <a:pt x="1686"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9"/>
              <p:cNvSpPr/>
              <p:nvPr/>
            </p:nvSpPr>
            <p:spPr>
              <a:xfrm>
                <a:off x="6659183" y="3972672"/>
                <a:ext cx="326111" cy="364454"/>
              </a:xfrm>
              <a:custGeom>
                <a:rect b="b" l="l" r="r" t="t"/>
                <a:pathLst>
                  <a:path extrusionOk="0" h="1882" w="1684">
                    <a:moveTo>
                      <a:pt x="1455" y="0"/>
                    </a:moveTo>
                    <a:lnTo>
                      <a:pt x="1028" y="313"/>
                    </a:lnTo>
                    <a:lnTo>
                      <a:pt x="199" y="1056"/>
                    </a:lnTo>
                    <a:cubicBezTo>
                      <a:pt x="199" y="1056"/>
                      <a:pt x="0" y="1570"/>
                      <a:pt x="313" y="1828"/>
                    </a:cubicBezTo>
                    <a:cubicBezTo>
                      <a:pt x="358" y="1861"/>
                      <a:pt x="439" y="1881"/>
                      <a:pt x="538" y="1881"/>
                    </a:cubicBezTo>
                    <a:cubicBezTo>
                      <a:pt x="689" y="1881"/>
                      <a:pt x="883" y="1834"/>
                      <a:pt x="1056" y="1713"/>
                    </a:cubicBezTo>
                    <a:cubicBezTo>
                      <a:pt x="1398" y="1485"/>
                      <a:pt x="1684" y="571"/>
                      <a:pt x="1599" y="313"/>
                    </a:cubicBezTo>
                    <a:lnTo>
                      <a:pt x="1455" y="0"/>
                    </a:lnTo>
                    <a:close/>
                  </a:path>
                </a:pathLst>
              </a:custGeom>
              <a:solidFill>
                <a:srgbClr val="09182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9"/>
              <p:cNvSpPr/>
              <p:nvPr/>
            </p:nvSpPr>
            <p:spPr>
              <a:xfrm>
                <a:off x="6642336" y="3762561"/>
                <a:ext cx="320882" cy="547262"/>
              </a:xfrm>
              <a:custGeom>
                <a:rect b="b" l="l" r="r" t="t"/>
                <a:pathLst>
                  <a:path extrusionOk="0" h="2826" w="1657">
                    <a:moveTo>
                      <a:pt x="1001" y="0"/>
                    </a:moveTo>
                    <a:cubicBezTo>
                      <a:pt x="658" y="172"/>
                      <a:pt x="343" y="313"/>
                      <a:pt x="1" y="457"/>
                    </a:cubicBezTo>
                    <a:lnTo>
                      <a:pt x="286" y="1227"/>
                    </a:lnTo>
                    <a:cubicBezTo>
                      <a:pt x="286" y="1227"/>
                      <a:pt x="316" y="1684"/>
                      <a:pt x="229" y="2170"/>
                    </a:cubicBezTo>
                    <a:cubicBezTo>
                      <a:pt x="172" y="2712"/>
                      <a:pt x="487" y="2826"/>
                      <a:pt x="629" y="2826"/>
                    </a:cubicBezTo>
                    <a:cubicBezTo>
                      <a:pt x="830" y="2798"/>
                      <a:pt x="1086" y="2655"/>
                      <a:pt x="1344" y="2255"/>
                    </a:cubicBezTo>
                    <a:cubicBezTo>
                      <a:pt x="1485" y="2056"/>
                      <a:pt x="1657" y="1485"/>
                      <a:pt x="1542" y="1085"/>
                    </a:cubicBezTo>
                    <a:cubicBezTo>
                      <a:pt x="1485" y="942"/>
                      <a:pt x="1371" y="884"/>
                      <a:pt x="1314" y="770"/>
                    </a:cubicBezTo>
                    <a:cubicBezTo>
                      <a:pt x="1257" y="629"/>
                      <a:pt x="1058" y="142"/>
                      <a:pt x="1001"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9"/>
              <p:cNvSpPr/>
              <p:nvPr/>
            </p:nvSpPr>
            <p:spPr>
              <a:xfrm>
                <a:off x="6642336" y="3762561"/>
                <a:ext cx="232383" cy="199268"/>
              </a:xfrm>
              <a:custGeom>
                <a:rect b="b" l="l" r="r" t="t"/>
                <a:pathLst>
                  <a:path extrusionOk="0" h="1029" w="1200">
                    <a:moveTo>
                      <a:pt x="1001" y="0"/>
                    </a:moveTo>
                    <a:cubicBezTo>
                      <a:pt x="658" y="172"/>
                      <a:pt x="343" y="313"/>
                      <a:pt x="1" y="457"/>
                    </a:cubicBezTo>
                    <a:lnTo>
                      <a:pt x="202" y="1028"/>
                    </a:lnTo>
                    <a:cubicBezTo>
                      <a:pt x="544" y="884"/>
                      <a:pt x="887" y="713"/>
                      <a:pt x="1200" y="542"/>
                    </a:cubicBezTo>
                    <a:cubicBezTo>
                      <a:pt x="1143" y="343"/>
                      <a:pt x="1028" y="85"/>
                      <a:pt x="1001"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9"/>
              <p:cNvSpPr/>
              <p:nvPr/>
            </p:nvSpPr>
            <p:spPr>
              <a:xfrm>
                <a:off x="6393687" y="2677342"/>
                <a:ext cx="492071" cy="1201226"/>
              </a:xfrm>
              <a:custGeom>
                <a:rect b="b" l="l" r="r" t="t"/>
                <a:pathLst>
                  <a:path extrusionOk="0" h="6203" w="2541">
                    <a:moveTo>
                      <a:pt x="886" y="0"/>
                    </a:moveTo>
                    <a:cubicBezTo>
                      <a:pt x="805" y="0"/>
                      <a:pt x="728" y="11"/>
                      <a:pt x="656" y="36"/>
                    </a:cubicBezTo>
                    <a:cubicBezTo>
                      <a:pt x="656" y="36"/>
                      <a:pt x="629" y="93"/>
                      <a:pt x="599" y="237"/>
                    </a:cubicBezTo>
                    <a:cubicBezTo>
                      <a:pt x="485" y="550"/>
                      <a:pt x="344" y="1151"/>
                      <a:pt x="257" y="1950"/>
                    </a:cubicBezTo>
                    <a:cubicBezTo>
                      <a:pt x="229" y="2092"/>
                      <a:pt x="229" y="2235"/>
                      <a:pt x="229" y="2377"/>
                    </a:cubicBezTo>
                    <a:cubicBezTo>
                      <a:pt x="200" y="2777"/>
                      <a:pt x="85" y="3062"/>
                      <a:pt x="143" y="3519"/>
                    </a:cubicBezTo>
                    <a:cubicBezTo>
                      <a:pt x="1" y="4234"/>
                      <a:pt x="915" y="6004"/>
                      <a:pt x="1285" y="6203"/>
                    </a:cubicBezTo>
                    <a:lnTo>
                      <a:pt x="1342" y="6203"/>
                    </a:lnTo>
                    <a:cubicBezTo>
                      <a:pt x="1684" y="6061"/>
                      <a:pt x="2000" y="5917"/>
                      <a:pt x="2312" y="5746"/>
                    </a:cubicBezTo>
                    <a:cubicBezTo>
                      <a:pt x="2541" y="5575"/>
                      <a:pt x="2541" y="5490"/>
                      <a:pt x="2342" y="5118"/>
                    </a:cubicBezTo>
                    <a:cubicBezTo>
                      <a:pt x="2057" y="4577"/>
                      <a:pt x="1513" y="4462"/>
                      <a:pt x="1570" y="3663"/>
                    </a:cubicBezTo>
                    <a:cubicBezTo>
                      <a:pt x="1570" y="3663"/>
                      <a:pt x="1741" y="3348"/>
                      <a:pt x="1885" y="2777"/>
                    </a:cubicBezTo>
                    <a:cubicBezTo>
                      <a:pt x="1913" y="2663"/>
                      <a:pt x="1942" y="2521"/>
                      <a:pt x="1970" y="2407"/>
                    </a:cubicBezTo>
                    <a:cubicBezTo>
                      <a:pt x="2084" y="1950"/>
                      <a:pt x="2456" y="1036"/>
                      <a:pt x="2513" y="751"/>
                    </a:cubicBezTo>
                    <a:cubicBezTo>
                      <a:pt x="2513" y="751"/>
                      <a:pt x="1559" y="0"/>
                      <a:pt x="886" y="0"/>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9"/>
              <p:cNvSpPr/>
              <p:nvPr/>
            </p:nvSpPr>
            <p:spPr>
              <a:xfrm>
                <a:off x="6393687" y="3325491"/>
                <a:ext cx="492071" cy="553072"/>
              </a:xfrm>
              <a:custGeom>
                <a:rect b="b" l="l" r="r" t="t"/>
                <a:pathLst>
                  <a:path extrusionOk="0" h="2856" w="2541">
                    <a:moveTo>
                      <a:pt x="115" y="1"/>
                    </a:moveTo>
                    <a:cubicBezTo>
                      <a:pt x="115" y="58"/>
                      <a:pt x="115" y="115"/>
                      <a:pt x="143" y="172"/>
                    </a:cubicBezTo>
                    <a:cubicBezTo>
                      <a:pt x="1" y="887"/>
                      <a:pt x="915" y="2657"/>
                      <a:pt x="1285" y="2856"/>
                    </a:cubicBezTo>
                    <a:cubicBezTo>
                      <a:pt x="1657" y="2742"/>
                      <a:pt x="2000" y="2570"/>
                      <a:pt x="2312" y="2399"/>
                    </a:cubicBezTo>
                    <a:cubicBezTo>
                      <a:pt x="2541" y="2228"/>
                      <a:pt x="2541" y="2143"/>
                      <a:pt x="2342" y="1771"/>
                    </a:cubicBezTo>
                    <a:cubicBezTo>
                      <a:pt x="2057" y="1230"/>
                      <a:pt x="1684" y="800"/>
                      <a:pt x="1570" y="316"/>
                    </a:cubicBezTo>
                    <a:cubicBezTo>
                      <a:pt x="1570" y="316"/>
                      <a:pt x="1600" y="286"/>
                      <a:pt x="1600" y="229"/>
                    </a:cubicBezTo>
                    <a:cubicBezTo>
                      <a:pt x="1143" y="202"/>
                      <a:pt x="572" y="115"/>
                      <a:pt x="115"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9"/>
              <p:cNvSpPr/>
              <p:nvPr/>
            </p:nvSpPr>
            <p:spPr>
              <a:xfrm>
                <a:off x="6432224" y="3077037"/>
                <a:ext cx="342959" cy="160344"/>
              </a:xfrm>
              <a:custGeom>
                <a:rect b="b" l="l" r="r" t="t"/>
                <a:pathLst>
                  <a:path extrusionOk="0" h="828" w="1771">
                    <a:moveTo>
                      <a:pt x="58" y="0"/>
                    </a:moveTo>
                    <a:cubicBezTo>
                      <a:pt x="30" y="114"/>
                      <a:pt x="1" y="427"/>
                      <a:pt x="1" y="571"/>
                    </a:cubicBezTo>
                    <a:cubicBezTo>
                      <a:pt x="592" y="808"/>
                      <a:pt x="1360" y="828"/>
                      <a:pt x="1606" y="828"/>
                    </a:cubicBezTo>
                    <a:cubicBezTo>
                      <a:pt x="1658" y="828"/>
                      <a:pt x="1686" y="827"/>
                      <a:pt x="1686" y="827"/>
                    </a:cubicBezTo>
                    <a:cubicBezTo>
                      <a:pt x="1714" y="685"/>
                      <a:pt x="1743" y="457"/>
                      <a:pt x="1771" y="343"/>
                    </a:cubicBezTo>
                    <a:cubicBezTo>
                      <a:pt x="1058" y="256"/>
                      <a:pt x="400" y="142"/>
                      <a:pt x="58"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9"/>
              <p:cNvSpPr/>
              <p:nvPr/>
            </p:nvSpPr>
            <p:spPr>
              <a:xfrm>
                <a:off x="7389055" y="796025"/>
                <a:ext cx="331920" cy="373943"/>
              </a:xfrm>
              <a:custGeom>
                <a:rect b="b" l="l" r="r" t="t"/>
                <a:pathLst>
                  <a:path extrusionOk="0" h="1931" w="1714">
                    <a:moveTo>
                      <a:pt x="1193" y="0"/>
                    </a:moveTo>
                    <a:cubicBezTo>
                      <a:pt x="1171" y="0"/>
                      <a:pt x="1151" y="7"/>
                      <a:pt x="1142" y="16"/>
                    </a:cubicBezTo>
                    <a:cubicBezTo>
                      <a:pt x="1085" y="73"/>
                      <a:pt x="998" y="329"/>
                      <a:pt x="971" y="443"/>
                    </a:cubicBezTo>
                    <a:cubicBezTo>
                      <a:pt x="914" y="557"/>
                      <a:pt x="742" y="957"/>
                      <a:pt x="713" y="1014"/>
                    </a:cubicBezTo>
                    <a:cubicBezTo>
                      <a:pt x="713" y="1044"/>
                      <a:pt x="685" y="1044"/>
                      <a:pt x="656" y="1071"/>
                    </a:cubicBezTo>
                    <a:cubicBezTo>
                      <a:pt x="685" y="1014"/>
                      <a:pt x="770" y="701"/>
                      <a:pt x="800" y="615"/>
                    </a:cubicBezTo>
                    <a:cubicBezTo>
                      <a:pt x="827" y="530"/>
                      <a:pt x="914" y="329"/>
                      <a:pt x="941" y="215"/>
                    </a:cubicBezTo>
                    <a:cubicBezTo>
                      <a:pt x="941" y="101"/>
                      <a:pt x="914" y="73"/>
                      <a:pt x="857" y="73"/>
                    </a:cubicBezTo>
                    <a:cubicBezTo>
                      <a:pt x="851" y="71"/>
                      <a:pt x="845" y="70"/>
                      <a:pt x="839" y="70"/>
                    </a:cubicBezTo>
                    <a:cubicBezTo>
                      <a:pt x="759" y="70"/>
                      <a:pt x="682" y="258"/>
                      <a:pt x="628" y="443"/>
                    </a:cubicBezTo>
                    <a:cubicBezTo>
                      <a:pt x="571" y="644"/>
                      <a:pt x="484" y="816"/>
                      <a:pt x="457" y="900"/>
                    </a:cubicBezTo>
                    <a:cubicBezTo>
                      <a:pt x="427" y="957"/>
                      <a:pt x="370" y="1044"/>
                      <a:pt x="370" y="1044"/>
                    </a:cubicBezTo>
                    <a:cubicBezTo>
                      <a:pt x="343" y="1071"/>
                      <a:pt x="343" y="1101"/>
                      <a:pt x="313" y="1128"/>
                    </a:cubicBezTo>
                    <a:lnTo>
                      <a:pt x="343" y="1128"/>
                    </a:lnTo>
                    <a:lnTo>
                      <a:pt x="343" y="1158"/>
                    </a:lnTo>
                    <a:lnTo>
                      <a:pt x="313" y="1128"/>
                    </a:lnTo>
                    <a:cubicBezTo>
                      <a:pt x="313" y="1128"/>
                      <a:pt x="313" y="900"/>
                      <a:pt x="256" y="816"/>
                    </a:cubicBezTo>
                    <a:lnTo>
                      <a:pt x="256" y="786"/>
                    </a:lnTo>
                    <a:cubicBezTo>
                      <a:pt x="225" y="755"/>
                      <a:pt x="185" y="732"/>
                      <a:pt x="147" y="732"/>
                    </a:cubicBezTo>
                    <a:cubicBezTo>
                      <a:pt x="115" y="732"/>
                      <a:pt x="83" y="748"/>
                      <a:pt x="57" y="786"/>
                    </a:cubicBezTo>
                    <a:cubicBezTo>
                      <a:pt x="28" y="900"/>
                      <a:pt x="28" y="957"/>
                      <a:pt x="28" y="1044"/>
                    </a:cubicBezTo>
                    <a:cubicBezTo>
                      <a:pt x="28" y="1101"/>
                      <a:pt x="0" y="1300"/>
                      <a:pt x="0" y="1329"/>
                    </a:cubicBezTo>
                    <a:cubicBezTo>
                      <a:pt x="57" y="1414"/>
                      <a:pt x="229" y="1757"/>
                      <a:pt x="229" y="1757"/>
                    </a:cubicBezTo>
                    <a:cubicBezTo>
                      <a:pt x="201" y="1757"/>
                      <a:pt x="720" y="1931"/>
                      <a:pt x="860" y="1931"/>
                    </a:cubicBezTo>
                    <a:cubicBezTo>
                      <a:pt x="870" y="1931"/>
                      <a:pt x="878" y="1930"/>
                      <a:pt x="884" y="1928"/>
                    </a:cubicBezTo>
                    <a:cubicBezTo>
                      <a:pt x="914" y="1928"/>
                      <a:pt x="998" y="1843"/>
                      <a:pt x="1055" y="1786"/>
                    </a:cubicBezTo>
                    <a:cubicBezTo>
                      <a:pt x="1170" y="1672"/>
                      <a:pt x="1284" y="1528"/>
                      <a:pt x="1371" y="1387"/>
                    </a:cubicBezTo>
                    <a:cubicBezTo>
                      <a:pt x="1398" y="1329"/>
                      <a:pt x="1542" y="1044"/>
                      <a:pt x="1569" y="1014"/>
                    </a:cubicBezTo>
                    <a:cubicBezTo>
                      <a:pt x="1713" y="729"/>
                      <a:pt x="1713" y="672"/>
                      <a:pt x="1656" y="615"/>
                    </a:cubicBezTo>
                    <a:cubicBezTo>
                      <a:pt x="1646" y="604"/>
                      <a:pt x="1634" y="599"/>
                      <a:pt x="1622" y="599"/>
                    </a:cubicBezTo>
                    <a:cubicBezTo>
                      <a:pt x="1568" y="599"/>
                      <a:pt x="1502" y="693"/>
                      <a:pt x="1455" y="786"/>
                    </a:cubicBezTo>
                    <a:cubicBezTo>
                      <a:pt x="1398" y="900"/>
                      <a:pt x="1284" y="1158"/>
                      <a:pt x="1199" y="1215"/>
                    </a:cubicBezTo>
                    <a:cubicBezTo>
                      <a:pt x="1256" y="1071"/>
                      <a:pt x="1313" y="873"/>
                      <a:pt x="1341" y="816"/>
                    </a:cubicBezTo>
                    <a:cubicBezTo>
                      <a:pt x="1398" y="701"/>
                      <a:pt x="1428" y="587"/>
                      <a:pt x="1485" y="473"/>
                    </a:cubicBezTo>
                    <a:cubicBezTo>
                      <a:pt x="1542" y="359"/>
                      <a:pt x="1542" y="272"/>
                      <a:pt x="1485" y="245"/>
                    </a:cubicBezTo>
                    <a:cubicBezTo>
                      <a:pt x="1476" y="236"/>
                      <a:pt x="1466" y="232"/>
                      <a:pt x="1456" y="232"/>
                    </a:cubicBezTo>
                    <a:cubicBezTo>
                      <a:pt x="1401" y="232"/>
                      <a:pt x="1332" y="351"/>
                      <a:pt x="1284" y="473"/>
                    </a:cubicBezTo>
                    <a:cubicBezTo>
                      <a:pt x="1227" y="587"/>
                      <a:pt x="1028" y="1044"/>
                      <a:pt x="971" y="1128"/>
                    </a:cubicBezTo>
                    <a:cubicBezTo>
                      <a:pt x="1028" y="957"/>
                      <a:pt x="1112" y="615"/>
                      <a:pt x="1142" y="557"/>
                    </a:cubicBezTo>
                    <a:cubicBezTo>
                      <a:pt x="1170" y="443"/>
                      <a:pt x="1256" y="215"/>
                      <a:pt x="1284" y="130"/>
                    </a:cubicBezTo>
                    <a:cubicBezTo>
                      <a:pt x="1304" y="31"/>
                      <a:pt x="1243" y="0"/>
                      <a:pt x="1193"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9"/>
              <p:cNvSpPr/>
              <p:nvPr/>
            </p:nvSpPr>
            <p:spPr>
              <a:xfrm>
                <a:off x="6471148" y="2407780"/>
                <a:ext cx="741108" cy="405315"/>
              </a:xfrm>
              <a:custGeom>
                <a:rect b="b" l="l" r="r" t="t"/>
                <a:pathLst>
                  <a:path extrusionOk="0" h="2093" w="3827">
                    <a:moveTo>
                      <a:pt x="3598" y="0"/>
                    </a:moveTo>
                    <a:lnTo>
                      <a:pt x="2084" y="316"/>
                    </a:lnTo>
                    <a:lnTo>
                      <a:pt x="1513" y="430"/>
                    </a:lnTo>
                    <a:lnTo>
                      <a:pt x="1" y="715"/>
                    </a:lnTo>
                    <a:lnTo>
                      <a:pt x="229" y="1828"/>
                    </a:lnTo>
                    <a:cubicBezTo>
                      <a:pt x="229" y="1828"/>
                      <a:pt x="1596" y="2093"/>
                      <a:pt x="1956" y="2093"/>
                    </a:cubicBezTo>
                    <a:cubicBezTo>
                      <a:pt x="1988" y="2093"/>
                      <a:pt x="2012" y="2090"/>
                      <a:pt x="2027" y="2086"/>
                    </a:cubicBezTo>
                    <a:cubicBezTo>
                      <a:pt x="2228" y="2086"/>
                      <a:pt x="3826" y="1142"/>
                      <a:pt x="3826" y="1142"/>
                    </a:cubicBezTo>
                    <a:lnTo>
                      <a:pt x="3598"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9"/>
              <p:cNvSpPr/>
              <p:nvPr/>
            </p:nvSpPr>
            <p:spPr>
              <a:xfrm>
                <a:off x="6200036" y="1549133"/>
                <a:ext cx="962259" cy="727940"/>
              </a:xfrm>
              <a:custGeom>
                <a:rect b="b" l="l" r="r" t="t"/>
                <a:pathLst>
                  <a:path extrusionOk="0" h="3759" w="4969">
                    <a:moveTo>
                      <a:pt x="3935" y="0"/>
                    </a:moveTo>
                    <a:cubicBezTo>
                      <a:pt x="3899" y="0"/>
                      <a:pt x="3863" y="3"/>
                      <a:pt x="3826" y="10"/>
                    </a:cubicBezTo>
                    <a:lnTo>
                      <a:pt x="514" y="666"/>
                    </a:lnTo>
                    <a:cubicBezTo>
                      <a:pt x="202" y="723"/>
                      <a:pt x="1" y="1038"/>
                      <a:pt x="58" y="1351"/>
                    </a:cubicBezTo>
                    <a:lnTo>
                      <a:pt x="457" y="3292"/>
                    </a:lnTo>
                    <a:cubicBezTo>
                      <a:pt x="508" y="3571"/>
                      <a:pt x="737" y="3759"/>
                      <a:pt x="1008" y="3759"/>
                    </a:cubicBezTo>
                    <a:cubicBezTo>
                      <a:pt x="1043" y="3759"/>
                      <a:pt x="1079" y="3756"/>
                      <a:pt x="1115" y="3749"/>
                    </a:cubicBezTo>
                    <a:lnTo>
                      <a:pt x="4427" y="3094"/>
                    </a:lnTo>
                    <a:cubicBezTo>
                      <a:pt x="4740" y="3036"/>
                      <a:pt x="4968" y="2721"/>
                      <a:pt x="4884" y="2408"/>
                    </a:cubicBezTo>
                    <a:lnTo>
                      <a:pt x="4512" y="467"/>
                    </a:lnTo>
                    <a:cubicBezTo>
                      <a:pt x="4461" y="188"/>
                      <a:pt x="4210" y="0"/>
                      <a:pt x="3935" y="0"/>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9"/>
              <p:cNvSpPr/>
              <p:nvPr/>
            </p:nvSpPr>
            <p:spPr>
              <a:xfrm>
                <a:off x="6294344" y="1627561"/>
                <a:ext cx="774223" cy="599161"/>
              </a:xfrm>
              <a:custGeom>
                <a:rect b="b" l="l" r="r" t="t"/>
                <a:pathLst>
                  <a:path extrusionOk="0" h="3094" w="3998">
                    <a:moveTo>
                      <a:pt x="3329" y="0"/>
                    </a:moveTo>
                    <a:cubicBezTo>
                      <a:pt x="3313" y="0"/>
                      <a:pt x="3298" y="2"/>
                      <a:pt x="3282" y="5"/>
                    </a:cubicBezTo>
                    <a:lnTo>
                      <a:pt x="228" y="603"/>
                    </a:lnTo>
                    <a:cubicBezTo>
                      <a:pt x="85" y="633"/>
                      <a:pt x="0" y="775"/>
                      <a:pt x="27" y="918"/>
                    </a:cubicBezTo>
                    <a:lnTo>
                      <a:pt x="427" y="2887"/>
                    </a:lnTo>
                    <a:cubicBezTo>
                      <a:pt x="453" y="3013"/>
                      <a:pt x="544" y="3093"/>
                      <a:pt x="660" y="3093"/>
                    </a:cubicBezTo>
                    <a:cubicBezTo>
                      <a:pt x="677" y="3093"/>
                      <a:pt x="695" y="3092"/>
                      <a:pt x="713" y="3088"/>
                    </a:cubicBezTo>
                    <a:lnTo>
                      <a:pt x="3769" y="2488"/>
                    </a:lnTo>
                    <a:cubicBezTo>
                      <a:pt x="3910" y="2460"/>
                      <a:pt x="3997" y="2316"/>
                      <a:pt x="3967" y="2175"/>
                    </a:cubicBezTo>
                    <a:lnTo>
                      <a:pt x="3597" y="233"/>
                    </a:lnTo>
                    <a:cubicBezTo>
                      <a:pt x="3571" y="105"/>
                      <a:pt x="3455" y="0"/>
                      <a:pt x="3329"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9"/>
              <p:cNvSpPr/>
              <p:nvPr/>
            </p:nvSpPr>
            <p:spPr>
              <a:xfrm>
                <a:off x="6045309" y="1904869"/>
                <a:ext cx="309650" cy="503109"/>
              </a:xfrm>
              <a:custGeom>
                <a:rect b="b" l="l" r="r" t="t"/>
                <a:pathLst>
                  <a:path extrusionOk="0" h="2598" w="1599">
                    <a:moveTo>
                      <a:pt x="1313" y="0"/>
                    </a:moveTo>
                    <a:lnTo>
                      <a:pt x="286" y="1341"/>
                    </a:lnTo>
                    <a:cubicBezTo>
                      <a:pt x="286" y="1341"/>
                      <a:pt x="0" y="1599"/>
                      <a:pt x="628" y="2597"/>
                    </a:cubicBezTo>
                    <a:lnTo>
                      <a:pt x="1599" y="1828"/>
                    </a:lnTo>
                    <a:lnTo>
                      <a:pt x="1400" y="256"/>
                    </a:lnTo>
                    <a:lnTo>
                      <a:pt x="1313" y="0"/>
                    </a:ln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9"/>
              <p:cNvSpPr/>
              <p:nvPr/>
            </p:nvSpPr>
            <p:spPr>
              <a:xfrm>
                <a:off x="6272074" y="1864784"/>
                <a:ext cx="144077" cy="422162"/>
              </a:xfrm>
              <a:custGeom>
                <a:rect b="b" l="l" r="r" t="t"/>
                <a:pathLst>
                  <a:path extrusionOk="0" h="2180" w="744">
                    <a:moveTo>
                      <a:pt x="430" y="1"/>
                    </a:moveTo>
                    <a:cubicBezTo>
                      <a:pt x="356" y="1"/>
                      <a:pt x="222" y="28"/>
                      <a:pt x="142" y="207"/>
                    </a:cubicBezTo>
                    <a:cubicBezTo>
                      <a:pt x="142" y="207"/>
                      <a:pt x="1" y="1034"/>
                      <a:pt x="428" y="2035"/>
                    </a:cubicBezTo>
                    <a:cubicBezTo>
                      <a:pt x="428" y="2035"/>
                      <a:pt x="573" y="2180"/>
                      <a:pt x="708" y="2180"/>
                    </a:cubicBezTo>
                    <a:cubicBezTo>
                      <a:pt x="720" y="2180"/>
                      <a:pt x="732" y="2179"/>
                      <a:pt x="743" y="2176"/>
                    </a:cubicBezTo>
                    <a:cubicBezTo>
                      <a:pt x="743" y="2176"/>
                      <a:pt x="257" y="863"/>
                      <a:pt x="485" y="6"/>
                    </a:cubicBezTo>
                    <a:cubicBezTo>
                      <a:pt x="485" y="6"/>
                      <a:pt x="464" y="1"/>
                      <a:pt x="43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9"/>
              <p:cNvSpPr/>
              <p:nvPr/>
            </p:nvSpPr>
            <p:spPr>
              <a:xfrm>
                <a:off x="6985099" y="1734844"/>
                <a:ext cx="171770" cy="418677"/>
              </a:xfrm>
              <a:custGeom>
                <a:rect b="b" l="l" r="r" t="t"/>
                <a:pathLst>
                  <a:path extrusionOk="0" h="2162" w="887">
                    <a:moveTo>
                      <a:pt x="168" y="0"/>
                    </a:moveTo>
                    <a:cubicBezTo>
                      <a:pt x="70" y="0"/>
                      <a:pt x="1" y="49"/>
                      <a:pt x="1" y="49"/>
                    </a:cubicBezTo>
                    <a:cubicBezTo>
                      <a:pt x="572" y="734"/>
                      <a:pt x="659" y="2162"/>
                      <a:pt x="659" y="2162"/>
                    </a:cubicBezTo>
                    <a:cubicBezTo>
                      <a:pt x="800" y="2105"/>
                      <a:pt x="887" y="1876"/>
                      <a:pt x="887" y="1876"/>
                    </a:cubicBezTo>
                    <a:cubicBezTo>
                      <a:pt x="887" y="792"/>
                      <a:pt x="400" y="106"/>
                      <a:pt x="400" y="106"/>
                    </a:cubicBezTo>
                    <a:cubicBezTo>
                      <a:pt x="319" y="24"/>
                      <a:pt x="236" y="0"/>
                      <a:pt x="168"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9"/>
              <p:cNvSpPr/>
              <p:nvPr/>
            </p:nvSpPr>
            <p:spPr>
              <a:xfrm>
                <a:off x="5719200" y="2037520"/>
                <a:ext cx="403572" cy="392534"/>
              </a:xfrm>
              <a:custGeom>
                <a:rect b="b" l="l" r="r" t="t"/>
                <a:pathLst>
                  <a:path extrusionOk="0" h="2027" w="2084">
                    <a:moveTo>
                      <a:pt x="286" y="1"/>
                    </a:moveTo>
                    <a:lnTo>
                      <a:pt x="1" y="229"/>
                    </a:lnTo>
                    <a:lnTo>
                      <a:pt x="1" y="656"/>
                    </a:lnTo>
                    <a:cubicBezTo>
                      <a:pt x="1" y="656"/>
                      <a:pt x="1657" y="1828"/>
                      <a:pt x="2084" y="2027"/>
                    </a:cubicBezTo>
                    <a:lnTo>
                      <a:pt x="1885" y="971"/>
                    </a:lnTo>
                    <a:lnTo>
                      <a:pt x="1798" y="686"/>
                    </a:lnTo>
                    <a:cubicBezTo>
                      <a:pt x="1798" y="686"/>
                      <a:pt x="713" y="400"/>
                      <a:pt x="286" y="1"/>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9"/>
              <p:cNvSpPr/>
              <p:nvPr/>
            </p:nvSpPr>
            <p:spPr>
              <a:xfrm>
                <a:off x="5984696" y="2159133"/>
                <a:ext cx="182421" cy="287768"/>
              </a:xfrm>
              <a:custGeom>
                <a:rect b="b" l="l" r="r" t="t"/>
                <a:pathLst>
                  <a:path extrusionOk="0" h="1486" w="942">
                    <a:moveTo>
                      <a:pt x="541" y="1"/>
                    </a:moveTo>
                    <a:cubicBezTo>
                      <a:pt x="484" y="1"/>
                      <a:pt x="427" y="58"/>
                      <a:pt x="427" y="58"/>
                    </a:cubicBezTo>
                    <a:cubicBezTo>
                      <a:pt x="427" y="58"/>
                      <a:pt x="0" y="343"/>
                      <a:pt x="713" y="1399"/>
                    </a:cubicBezTo>
                    <a:cubicBezTo>
                      <a:pt x="713" y="1399"/>
                      <a:pt x="761" y="1486"/>
                      <a:pt x="819" y="1486"/>
                    </a:cubicBezTo>
                    <a:cubicBezTo>
                      <a:pt x="860" y="1486"/>
                      <a:pt x="906" y="1440"/>
                      <a:pt x="941" y="1284"/>
                    </a:cubicBezTo>
                    <a:cubicBezTo>
                      <a:pt x="941" y="1284"/>
                      <a:pt x="514" y="828"/>
                      <a:pt x="599" y="28"/>
                    </a:cubicBezTo>
                    <a:cubicBezTo>
                      <a:pt x="599" y="28"/>
                      <a:pt x="599" y="1"/>
                      <a:pt x="541"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9"/>
              <p:cNvSpPr/>
              <p:nvPr/>
            </p:nvSpPr>
            <p:spPr>
              <a:xfrm>
                <a:off x="7234134" y="1515244"/>
                <a:ext cx="236256" cy="223862"/>
              </a:xfrm>
              <a:custGeom>
                <a:rect b="b" l="l" r="r" t="t"/>
                <a:pathLst>
                  <a:path extrusionOk="0" h="1156" w="1220">
                    <a:moveTo>
                      <a:pt x="230" y="1"/>
                    </a:moveTo>
                    <a:cubicBezTo>
                      <a:pt x="174" y="1"/>
                      <a:pt x="142" y="14"/>
                      <a:pt x="142" y="14"/>
                    </a:cubicBezTo>
                    <a:cubicBezTo>
                      <a:pt x="142" y="14"/>
                      <a:pt x="85" y="41"/>
                      <a:pt x="58" y="71"/>
                    </a:cubicBezTo>
                    <a:cubicBezTo>
                      <a:pt x="1" y="128"/>
                      <a:pt x="58" y="155"/>
                      <a:pt x="58" y="155"/>
                    </a:cubicBezTo>
                    <a:cubicBezTo>
                      <a:pt x="743" y="528"/>
                      <a:pt x="885" y="1126"/>
                      <a:pt x="885" y="1126"/>
                    </a:cubicBezTo>
                    <a:cubicBezTo>
                      <a:pt x="953" y="1147"/>
                      <a:pt x="1004" y="1155"/>
                      <a:pt x="1044" y="1155"/>
                    </a:cubicBezTo>
                    <a:cubicBezTo>
                      <a:pt x="1219" y="1155"/>
                      <a:pt x="1143" y="985"/>
                      <a:pt x="1143" y="985"/>
                    </a:cubicBezTo>
                    <a:cubicBezTo>
                      <a:pt x="760" y="112"/>
                      <a:pt x="393" y="1"/>
                      <a:pt x="23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9"/>
              <p:cNvSpPr/>
              <p:nvPr/>
            </p:nvSpPr>
            <p:spPr>
              <a:xfrm>
                <a:off x="6316420" y="1738911"/>
                <a:ext cx="867951" cy="917138"/>
              </a:xfrm>
              <a:custGeom>
                <a:rect b="b" l="l" r="r" t="t"/>
                <a:pathLst>
                  <a:path extrusionOk="0" h="4736" w="4482">
                    <a:moveTo>
                      <a:pt x="3426" y="1"/>
                    </a:moveTo>
                    <a:lnTo>
                      <a:pt x="256" y="629"/>
                    </a:lnTo>
                    <a:cubicBezTo>
                      <a:pt x="256" y="629"/>
                      <a:pt x="0" y="743"/>
                      <a:pt x="114" y="1684"/>
                    </a:cubicBezTo>
                    <a:cubicBezTo>
                      <a:pt x="142" y="2027"/>
                      <a:pt x="628" y="4197"/>
                      <a:pt x="770" y="4341"/>
                    </a:cubicBezTo>
                    <a:cubicBezTo>
                      <a:pt x="914" y="4455"/>
                      <a:pt x="1170" y="4626"/>
                      <a:pt x="1713" y="4711"/>
                    </a:cubicBezTo>
                    <a:cubicBezTo>
                      <a:pt x="1855" y="4728"/>
                      <a:pt x="1994" y="4735"/>
                      <a:pt x="2122" y="4735"/>
                    </a:cubicBezTo>
                    <a:cubicBezTo>
                      <a:pt x="2405" y="4735"/>
                      <a:pt x="2633" y="4702"/>
                      <a:pt x="2711" y="4683"/>
                    </a:cubicBezTo>
                    <a:cubicBezTo>
                      <a:pt x="2826" y="4653"/>
                      <a:pt x="3225" y="4569"/>
                      <a:pt x="3655" y="4311"/>
                    </a:cubicBezTo>
                    <a:cubicBezTo>
                      <a:pt x="4139" y="4055"/>
                      <a:pt x="4283" y="3797"/>
                      <a:pt x="4367" y="3626"/>
                    </a:cubicBezTo>
                    <a:cubicBezTo>
                      <a:pt x="4482" y="3427"/>
                      <a:pt x="4082" y="1257"/>
                      <a:pt x="3997" y="914"/>
                    </a:cubicBezTo>
                    <a:cubicBezTo>
                      <a:pt x="3739" y="1"/>
                      <a:pt x="3426" y="1"/>
                      <a:pt x="3426" y="1"/>
                    </a:cubicBez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9"/>
              <p:cNvSpPr/>
              <p:nvPr/>
            </p:nvSpPr>
            <p:spPr>
              <a:xfrm>
                <a:off x="6388071" y="1738911"/>
                <a:ext cx="591996" cy="161893"/>
              </a:xfrm>
              <a:custGeom>
                <a:rect b="b" l="l" r="r" t="t"/>
                <a:pathLst>
                  <a:path extrusionOk="0" h="836" w="3057">
                    <a:moveTo>
                      <a:pt x="2714" y="1"/>
                    </a:moveTo>
                    <a:lnTo>
                      <a:pt x="2399" y="28"/>
                    </a:lnTo>
                    <a:lnTo>
                      <a:pt x="1229" y="257"/>
                    </a:lnTo>
                    <a:lnTo>
                      <a:pt x="229" y="485"/>
                    </a:lnTo>
                    <a:lnTo>
                      <a:pt x="0" y="599"/>
                    </a:lnTo>
                    <a:cubicBezTo>
                      <a:pt x="427" y="769"/>
                      <a:pt x="814" y="835"/>
                      <a:pt x="1157" y="835"/>
                    </a:cubicBezTo>
                    <a:cubicBezTo>
                      <a:pt x="2378" y="835"/>
                      <a:pt x="3056" y="1"/>
                      <a:pt x="3056"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9"/>
              <p:cNvSpPr/>
              <p:nvPr/>
            </p:nvSpPr>
            <p:spPr>
              <a:xfrm>
                <a:off x="6410148" y="1633758"/>
                <a:ext cx="503496" cy="215342"/>
              </a:xfrm>
              <a:custGeom>
                <a:rect b="b" l="l" r="r" t="t"/>
                <a:pathLst>
                  <a:path extrusionOk="0" h="1112" w="2600">
                    <a:moveTo>
                      <a:pt x="2371" y="0"/>
                    </a:moveTo>
                    <a:lnTo>
                      <a:pt x="0" y="430"/>
                    </a:lnTo>
                    <a:lnTo>
                      <a:pt x="115" y="1028"/>
                    </a:lnTo>
                    <a:cubicBezTo>
                      <a:pt x="369" y="1087"/>
                      <a:pt x="610" y="1111"/>
                      <a:pt x="834" y="1111"/>
                    </a:cubicBezTo>
                    <a:cubicBezTo>
                      <a:pt x="1913" y="1111"/>
                      <a:pt x="2600" y="544"/>
                      <a:pt x="2600" y="544"/>
                    </a:cubicBezTo>
                    <a:lnTo>
                      <a:pt x="2543" y="114"/>
                    </a:lnTo>
                    <a:lnTo>
                      <a:pt x="2371" y="0"/>
                    </a:lnTo>
                    <a:close/>
                  </a:path>
                </a:pathLst>
              </a:custGeom>
              <a:solidFill>
                <a:schemeClr val="accent1"/>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9"/>
              <p:cNvSpPr/>
              <p:nvPr/>
            </p:nvSpPr>
            <p:spPr>
              <a:xfrm>
                <a:off x="6261036" y="1174806"/>
                <a:ext cx="702184" cy="598386"/>
              </a:xfrm>
              <a:custGeom>
                <a:rect b="b" l="l" r="r" t="t"/>
                <a:pathLst>
                  <a:path extrusionOk="0" h="3090" w="3626">
                    <a:moveTo>
                      <a:pt x="1852" y="1"/>
                    </a:moveTo>
                    <a:cubicBezTo>
                      <a:pt x="1704" y="1"/>
                      <a:pt x="1551" y="19"/>
                      <a:pt x="1399" y="59"/>
                    </a:cubicBezTo>
                    <a:cubicBezTo>
                      <a:pt x="572" y="287"/>
                      <a:pt x="1" y="1114"/>
                      <a:pt x="142" y="2000"/>
                    </a:cubicBezTo>
                    <a:cubicBezTo>
                      <a:pt x="199" y="2343"/>
                      <a:pt x="343" y="2656"/>
                      <a:pt x="572" y="2914"/>
                    </a:cubicBezTo>
                    <a:cubicBezTo>
                      <a:pt x="686" y="2998"/>
                      <a:pt x="800" y="3055"/>
                      <a:pt x="942" y="3085"/>
                    </a:cubicBezTo>
                    <a:lnTo>
                      <a:pt x="1056" y="3085"/>
                    </a:lnTo>
                    <a:cubicBezTo>
                      <a:pt x="1124" y="3088"/>
                      <a:pt x="1191" y="3089"/>
                      <a:pt x="1259" y="3089"/>
                    </a:cubicBezTo>
                    <a:cubicBezTo>
                      <a:pt x="1901" y="3089"/>
                      <a:pt x="2516" y="2969"/>
                      <a:pt x="3084" y="2685"/>
                    </a:cubicBezTo>
                    <a:lnTo>
                      <a:pt x="3198" y="2628"/>
                    </a:lnTo>
                    <a:cubicBezTo>
                      <a:pt x="3340" y="2571"/>
                      <a:pt x="3427" y="2457"/>
                      <a:pt x="3484" y="2343"/>
                    </a:cubicBezTo>
                    <a:cubicBezTo>
                      <a:pt x="3598" y="2057"/>
                      <a:pt x="3626" y="1715"/>
                      <a:pt x="3541" y="1399"/>
                    </a:cubicBezTo>
                    <a:cubicBezTo>
                      <a:pt x="3396" y="577"/>
                      <a:pt x="2677" y="1"/>
                      <a:pt x="1852" y="1"/>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9"/>
              <p:cNvSpPr/>
              <p:nvPr/>
            </p:nvSpPr>
            <p:spPr>
              <a:xfrm>
                <a:off x="6310611" y="1219926"/>
                <a:ext cx="614072" cy="495557"/>
              </a:xfrm>
              <a:custGeom>
                <a:rect b="b" l="l" r="r" t="t"/>
                <a:pathLst>
                  <a:path extrusionOk="0" h="2559" w="3171">
                    <a:moveTo>
                      <a:pt x="1572" y="1"/>
                    </a:moveTo>
                    <a:cubicBezTo>
                      <a:pt x="1487" y="1"/>
                      <a:pt x="1400" y="9"/>
                      <a:pt x="1314" y="24"/>
                    </a:cubicBezTo>
                    <a:cubicBezTo>
                      <a:pt x="514" y="196"/>
                      <a:pt x="1" y="938"/>
                      <a:pt x="172" y="1737"/>
                    </a:cubicBezTo>
                    <a:cubicBezTo>
                      <a:pt x="284" y="2339"/>
                      <a:pt x="725" y="2558"/>
                      <a:pt x="1293" y="2558"/>
                    </a:cubicBezTo>
                    <a:cubicBezTo>
                      <a:pt x="1454" y="2558"/>
                      <a:pt x="1624" y="2541"/>
                      <a:pt x="1800" y="2510"/>
                    </a:cubicBezTo>
                    <a:cubicBezTo>
                      <a:pt x="2570" y="2366"/>
                      <a:pt x="3171" y="1966"/>
                      <a:pt x="3000" y="1166"/>
                    </a:cubicBezTo>
                    <a:cubicBezTo>
                      <a:pt x="2872" y="483"/>
                      <a:pt x="2250" y="1"/>
                      <a:pt x="1572"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9"/>
              <p:cNvSpPr/>
              <p:nvPr/>
            </p:nvSpPr>
            <p:spPr>
              <a:xfrm>
                <a:off x="6349535" y="1263885"/>
                <a:ext cx="536224" cy="438429"/>
              </a:xfrm>
              <a:custGeom>
                <a:rect b="b" l="l" r="r" t="t"/>
                <a:pathLst>
                  <a:path extrusionOk="0" h="2264" w="2769">
                    <a:moveTo>
                      <a:pt x="1394" y="0"/>
                    </a:moveTo>
                    <a:cubicBezTo>
                      <a:pt x="1311" y="0"/>
                      <a:pt x="1227" y="8"/>
                      <a:pt x="1143" y="26"/>
                    </a:cubicBezTo>
                    <a:cubicBezTo>
                      <a:pt x="457" y="170"/>
                      <a:pt x="1" y="825"/>
                      <a:pt x="142" y="1540"/>
                    </a:cubicBezTo>
                    <a:cubicBezTo>
                      <a:pt x="255" y="2078"/>
                      <a:pt x="648" y="2264"/>
                      <a:pt x="1143" y="2264"/>
                    </a:cubicBezTo>
                    <a:cubicBezTo>
                      <a:pt x="1279" y="2264"/>
                      <a:pt x="1422" y="2250"/>
                      <a:pt x="1570" y="2225"/>
                    </a:cubicBezTo>
                    <a:cubicBezTo>
                      <a:pt x="2255" y="2082"/>
                      <a:pt x="2769" y="1739"/>
                      <a:pt x="2655" y="1026"/>
                    </a:cubicBezTo>
                    <a:cubicBezTo>
                      <a:pt x="2530" y="425"/>
                      <a:pt x="1988" y="0"/>
                      <a:pt x="1394" y="0"/>
                    </a:cubicBezTo>
                    <a:close/>
                  </a:path>
                </a:pathLst>
              </a:custGeom>
              <a:solidFill>
                <a:schemeClr val="dk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9"/>
              <p:cNvSpPr/>
              <p:nvPr/>
            </p:nvSpPr>
            <p:spPr>
              <a:xfrm>
                <a:off x="6648145" y="1335149"/>
                <a:ext cx="99731" cy="94309"/>
              </a:xfrm>
              <a:custGeom>
                <a:rect b="b" l="l" r="r" t="t"/>
                <a:pathLst>
                  <a:path extrusionOk="0" h="487" w="515">
                    <a:moveTo>
                      <a:pt x="229" y="0"/>
                    </a:moveTo>
                    <a:cubicBezTo>
                      <a:pt x="199" y="0"/>
                      <a:pt x="142" y="0"/>
                      <a:pt x="114" y="30"/>
                    </a:cubicBezTo>
                    <a:cubicBezTo>
                      <a:pt x="28" y="115"/>
                      <a:pt x="0" y="259"/>
                      <a:pt x="85" y="373"/>
                    </a:cubicBezTo>
                    <a:cubicBezTo>
                      <a:pt x="142" y="430"/>
                      <a:pt x="229" y="487"/>
                      <a:pt x="286" y="487"/>
                    </a:cubicBezTo>
                    <a:cubicBezTo>
                      <a:pt x="343" y="487"/>
                      <a:pt x="370" y="457"/>
                      <a:pt x="427" y="430"/>
                    </a:cubicBezTo>
                    <a:cubicBezTo>
                      <a:pt x="514" y="343"/>
                      <a:pt x="514" y="201"/>
                      <a:pt x="427" y="87"/>
                    </a:cubicBezTo>
                    <a:cubicBezTo>
                      <a:pt x="400" y="30"/>
                      <a:pt x="313" y="0"/>
                      <a:pt x="229" y="0"/>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9"/>
              <p:cNvSpPr/>
              <p:nvPr/>
            </p:nvSpPr>
            <p:spPr>
              <a:xfrm>
                <a:off x="6741872" y="1418225"/>
                <a:ext cx="28080" cy="27692"/>
              </a:xfrm>
              <a:custGeom>
                <a:rect b="b" l="l" r="r" t="t"/>
                <a:pathLst>
                  <a:path extrusionOk="0" h="143" w="145">
                    <a:moveTo>
                      <a:pt x="30" y="1"/>
                    </a:moveTo>
                    <a:cubicBezTo>
                      <a:pt x="1" y="28"/>
                      <a:pt x="1" y="85"/>
                      <a:pt x="30" y="115"/>
                    </a:cubicBezTo>
                    <a:cubicBezTo>
                      <a:pt x="58" y="115"/>
                      <a:pt x="58" y="142"/>
                      <a:pt x="87" y="142"/>
                    </a:cubicBezTo>
                    <a:cubicBezTo>
                      <a:pt x="115" y="142"/>
                      <a:pt x="115" y="142"/>
                      <a:pt x="115" y="115"/>
                    </a:cubicBezTo>
                    <a:cubicBezTo>
                      <a:pt x="144" y="85"/>
                      <a:pt x="144" y="58"/>
                      <a:pt x="144" y="28"/>
                    </a:cubicBezTo>
                    <a:cubicBezTo>
                      <a:pt x="115" y="1"/>
                      <a:pt x="87" y="1"/>
                      <a:pt x="58" y="1"/>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9"/>
              <p:cNvSpPr/>
              <p:nvPr/>
            </p:nvSpPr>
            <p:spPr>
              <a:xfrm>
                <a:off x="6885562" y="1340958"/>
                <a:ext cx="61388" cy="184164"/>
              </a:xfrm>
              <a:custGeom>
                <a:rect b="b" l="l" r="r" t="t"/>
                <a:pathLst>
                  <a:path extrusionOk="0" h="951" w="317">
                    <a:moveTo>
                      <a:pt x="88" y="0"/>
                    </a:moveTo>
                    <a:cubicBezTo>
                      <a:pt x="1" y="0"/>
                      <a:pt x="1" y="229"/>
                      <a:pt x="58" y="514"/>
                    </a:cubicBezTo>
                    <a:cubicBezTo>
                      <a:pt x="108" y="766"/>
                      <a:pt x="182" y="951"/>
                      <a:pt x="238" y="951"/>
                    </a:cubicBezTo>
                    <a:cubicBezTo>
                      <a:pt x="245" y="951"/>
                      <a:pt x="252" y="948"/>
                      <a:pt x="259" y="941"/>
                    </a:cubicBezTo>
                    <a:cubicBezTo>
                      <a:pt x="316" y="914"/>
                      <a:pt x="316" y="713"/>
                      <a:pt x="259" y="457"/>
                    </a:cubicBezTo>
                    <a:cubicBezTo>
                      <a:pt x="229" y="229"/>
                      <a:pt x="145" y="0"/>
                      <a:pt x="88"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9"/>
              <p:cNvSpPr/>
              <p:nvPr/>
            </p:nvSpPr>
            <p:spPr>
              <a:xfrm>
                <a:off x="6902409" y="1340958"/>
                <a:ext cx="66616" cy="182421"/>
              </a:xfrm>
              <a:custGeom>
                <a:rect b="b" l="l" r="r" t="t"/>
                <a:pathLst>
                  <a:path extrusionOk="0" h="942" w="344">
                    <a:moveTo>
                      <a:pt x="1" y="0"/>
                    </a:moveTo>
                    <a:lnTo>
                      <a:pt x="172" y="941"/>
                    </a:lnTo>
                    <a:lnTo>
                      <a:pt x="343" y="827"/>
                    </a:lnTo>
                    <a:lnTo>
                      <a:pt x="199" y="57"/>
                    </a:lnTo>
                    <a:lnTo>
                      <a:pt x="1" y="0"/>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9"/>
              <p:cNvSpPr/>
              <p:nvPr/>
            </p:nvSpPr>
            <p:spPr>
              <a:xfrm>
                <a:off x="6929908" y="1351996"/>
                <a:ext cx="55385" cy="149112"/>
              </a:xfrm>
              <a:custGeom>
                <a:rect b="b" l="l" r="r" t="t"/>
                <a:pathLst>
                  <a:path extrusionOk="0" h="770" w="286">
                    <a:moveTo>
                      <a:pt x="87" y="0"/>
                    </a:moveTo>
                    <a:cubicBezTo>
                      <a:pt x="0" y="0"/>
                      <a:pt x="0" y="172"/>
                      <a:pt x="30" y="400"/>
                    </a:cubicBezTo>
                    <a:cubicBezTo>
                      <a:pt x="87" y="628"/>
                      <a:pt x="172" y="770"/>
                      <a:pt x="229" y="770"/>
                    </a:cubicBezTo>
                    <a:cubicBezTo>
                      <a:pt x="286" y="743"/>
                      <a:pt x="286" y="571"/>
                      <a:pt x="258" y="370"/>
                    </a:cubicBezTo>
                    <a:cubicBezTo>
                      <a:pt x="201" y="172"/>
                      <a:pt x="144" y="0"/>
                      <a:pt x="87"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9"/>
              <p:cNvSpPr/>
              <p:nvPr/>
            </p:nvSpPr>
            <p:spPr>
              <a:xfrm>
                <a:off x="6968832" y="1379301"/>
                <a:ext cx="49769" cy="83464"/>
              </a:xfrm>
              <a:custGeom>
                <a:rect b="b" l="l" r="r" t="t"/>
                <a:pathLst>
                  <a:path extrusionOk="0" h="431" w="257">
                    <a:moveTo>
                      <a:pt x="57" y="1"/>
                    </a:moveTo>
                    <a:cubicBezTo>
                      <a:pt x="0" y="1"/>
                      <a:pt x="0" y="88"/>
                      <a:pt x="28" y="229"/>
                    </a:cubicBezTo>
                    <a:cubicBezTo>
                      <a:pt x="57" y="343"/>
                      <a:pt x="85" y="430"/>
                      <a:pt x="142" y="430"/>
                    </a:cubicBezTo>
                    <a:cubicBezTo>
                      <a:pt x="229" y="401"/>
                      <a:pt x="256" y="286"/>
                      <a:pt x="229" y="172"/>
                    </a:cubicBezTo>
                    <a:cubicBezTo>
                      <a:pt x="229" y="88"/>
                      <a:pt x="142" y="1"/>
                      <a:pt x="57" y="1"/>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9"/>
              <p:cNvSpPr/>
              <p:nvPr/>
            </p:nvSpPr>
            <p:spPr>
              <a:xfrm>
                <a:off x="6277497" y="1461990"/>
                <a:ext cx="60613" cy="183389"/>
              </a:xfrm>
              <a:custGeom>
                <a:rect b="b" l="l" r="r" t="t"/>
                <a:pathLst>
                  <a:path extrusionOk="0" h="947" w="313">
                    <a:moveTo>
                      <a:pt x="42" y="0"/>
                    </a:moveTo>
                    <a:cubicBezTo>
                      <a:pt x="38" y="0"/>
                      <a:pt x="34" y="1"/>
                      <a:pt x="30" y="3"/>
                    </a:cubicBezTo>
                    <a:cubicBezTo>
                      <a:pt x="0" y="31"/>
                      <a:pt x="0" y="259"/>
                      <a:pt x="30" y="487"/>
                    </a:cubicBezTo>
                    <a:cubicBezTo>
                      <a:pt x="87" y="746"/>
                      <a:pt x="172" y="944"/>
                      <a:pt x="229" y="944"/>
                    </a:cubicBezTo>
                    <a:cubicBezTo>
                      <a:pt x="232" y="946"/>
                      <a:pt x="235" y="947"/>
                      <a:pt x="238" y="947"/>
                    </a:cubicBezTo>
                    <a:cubicBezTo>
                      <a:pt x="289" y="947"/>
                      <a:pt x="312" y="729"/>
                      <a:pt x="258" y="460"/>
                    </a:cubicBezTo>
                    <a:cubicBezTo>
                      <a:pt x="205" y="193"/>
                      <a:pt x="102" y="0"/>
                      <a:pt x="42" y="0"/>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9"/>
              <p:cNvSpPr/>
              <p:nvPr/>
            </p:nvSpPr>
            <p:spPr>
              <a:xfrm>
                <a:off x="6249998" y="1462571"/>
                <a:ext cx="71845" cy="182421"/>
              </a:xfrm>
              <a:custGeom>
                <a:rect b="b" l="l" r="r" t="t"/>
                <a:pathLst>
                  <a:path extrusionOk="0" h="942" w="371">
                    <a:moveTo>
                      <a:pt x="172" y="0"/>
                    </a:moveTo>
                    <a:lnTo>
                      <a:pt x="1" y="142"/>
                    </a:lnTo>
                    <a:lnTo>
                      <a:pt x="142" y="884"/>
                    </a:lnTo>
                    <a:lnTo>
                      <a:pt x="371" y="941"/>
                    </a:lnTo>
                    <a:lnTo>
                      <a:pt x="172" y="0"/>
                    </a:ln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9"/>
              <p:cNvSpPr/>
              <p:nvPr/>
            </p:nvSpPr>
            <p:spPr>
              <a:xfrm>
                <a:off x="6238960" y="1489295"/>
                <a:ext cx="55578" cy="144658"/>
              </a:xfrm>
              <a:custGeom>
                <a:rect b="b" l="l" r="r" t="t"/>
                <a:pathLst>
                  <a:path extrusionOk="0" h="747" w="287">
                    <a:moveTo>
                      <a:pt x="72" y="0"/>
                    </a:moveTo>
                    <a:cubicBezTo>
                      <a:pt x="67" y="0"/>
                      <a:pt x="62" y="2"/>
                      <a:pt x="58" y="4"/>
                    </a:cubicBezTo>
                    <a:cubicBezTo>
                      <a:pt x="1" y="34"/>
                      <a:pt x="1" y="205"/>
                      <a:pt x="28" y="404"/>
                    </a:cubicBezTo>
                    <a:cubicBezTo>
                      <a:pt x="58" y="605"/>
                      <a:pt x="142" y="746"/>
                      <a:pt x="199" y="746"/>
                    </a:cubicBezTo>
                    <a:cubicBezTo>
                      <a:pt x="256" y="746"/>
                      <a:pt x="286" y="575"/>
                      <a:pt x="256" y="346"/>
                    </a:cubicBezTo>
                    <a:cubicBezTo>
                      <a:pt x="204" y="137"/>
                      <a:pt x="129" y="0"/>
                      <a:pt x="72" y="0"/>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9"/>
              <p:cNvSpPr/>
              <p:nvPr/>
            </p:nvSpPr>
            <p:spPr>
              <a:xfrm>
                <a:off x="6216884" y="1523184"/>
                <a:ext cx="49769" cy="83271"/>
              </a:xfrm>
              <a:custGeom>
                <a:rect b="b" l="l" r="r" t="t"/>
                <a:pathLst>
                  <a:path extrusionOk="0" h="430" w="257">
                    <a:moveTo>
                      <a:pt x="85" y="0"/>
                    </a:moveTo>
                    <a:cubicBezTo>
                      <a:pt x="28" y="30"/>
                      <a:pt x="0" y="144"/>
                      <a:pt x="0" y="258"/>
                    </a:cubicBezTo>
                    <a:cubicBezTo>
                      <a:pt x="28" y="343"/>
                      <a:pt x="115" y="430"/>
                      <a:pt x="172" y="430"/>
                    </a:cubicBezTo>
                    <a:cubicBezTo>
                      <a:pt x="256" y="430"/>
                      <a:pt x="256" y="315"/>
                      <a:pt x="229" y="201"/>
                    </a:cubicBezTo>
                    <a:cubicBezTo>
                      <a:pt x="229" y="87"/>
                      <a:pt x="172" y="0"/>
                      <a:pt x="85"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9"/>
              <p:cNvSpPr/>
              <p:nvPr/>
            </p:nvSpPr>
            <p:spPr>
              <a:xfrm>
                <a:off x="6460110" y="1979812"/>
                <a:ext cx="497881" cy="290866"/>
              </a:xfrm>
              <a:custGeom>
                <a:rect b="b" l="l" r="r" t="t"/>
                <a:pathLst>
                  <a:path extrusionOk="0" h="1502" w="2571">
                    <a:moveTo>
                      <a:pt x="2044" y="0"/>
                    </a:moveTo>
                    <a:cubicBezTo>
                      <a:pt x="2011" y="0"/>
                      <a:pt x="1976" y="4"/>
                      <a:pt x="1942" y="13"/>
                    </a:cubicBezTo>
                    <a:lnTo>
                      <a:pt x="371" y="326"/>
                    </a:lnTo>
                    <a:cubicBezTo>
                      <a:pt x="142" y="356"/>
                      <a:pt x="1" y="584"/>
                      <a:pt x="58" y="812"/>
                    </a:cubicBezTo>
                    <a:lnTo>
                      <a:pt x="115" y="1155"/>
                    </a:lnTo>
                    <a:cubicBezTo>
                      <a:pt x="167" y="1365"/>
                      <a:pt x="364" y="1501"/>
                      <a:pt x="549" y="1501"/>
                    </a:cubicBezTo>
                    <a:cubicBezTo>
                      <a:pt x="566" y="1501"/>
                      <a:pt x="583" y="1500"/>
                      <a:pt x="599" y="1498"/>
                    </a:cubicBezTo>
                    <a:lnTo>
                      <a:pt x="2198" y="1183"/>
                    </a:lnTo>
                    <a:cubicBezTo>
                      <a:pt x="2399" y="1125"/>
                      <a:pt x="2570" y="927"/>
                      <a:pt x="2513" y="698"/>
                    </a:cubicBezTo>
                    <a:lnTo>
                      <a:pt x="2456" y="326"/>
                    </a:lnTo>
                    <a:cubicBezTo>
                      <a:pt x="2407" y="132"/>
                      <a:pt x="2235" y="0"/>
                      <a:pt x="2044" y="0"/>
                    </a:cubicBezTo>
                    <a:close/>
                  </a:path>
                </a:pathLst>
              </a:custGeom>
              <a:solidFill>
                <a:schemeClr val="accent4"/>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9"/>
              <p:cNvSpPr/>
              <p:nvPr/>
            </p:nvSpPr>
            <p:spPr>
              <a:xfrm>
                <a:off x="6487608" y="2014282"/>
                <a:ext cx="459344" cy="273244"/>
              </a:xfrm>
              <a:custGeom>
                <a:rect b="b" l="l" r="r" t="t"/>
                <a:pathLst>
                  <a:path extrusionOk="0" h="1411" w="2372">
                    <a:moveTo>
                      <a:pt x="1970" y="1"/>
                    </a:moveTo>
                    <a:cubicBezTo>
                      <a:pt x="1952" y="1"/>
                      <a:pt x="1933" y="2"/>
                      <a:pt x="1914" y="6"/>
                    </a:cubicBezTo>
                    <a:lnTo>
                      <a:pt x="229" y="319"/>
                    </a:lnTo>
                    <a:cubicBezTo>
                      <a:pt x="87" y="349"/>
                      <a:pt x="0" y="491"/>
                      <a:pt x="30" y="634"/>
                    </a:cubicBezTo>
                    <a:lnTo>
                      <a:pt x="144" y="1206"/>
                    </a:lnTo>
                    <a:cubicBezTo>
                      <a:pt x="168" y="1328"/>
                      <a:pt x="257" y="1410"/>
                      <a:pt x="374" y="1410"/>
                    </a:cubicBezTo>
                    <a:cubicBezTo>
                      <a:pt x="392" y="1410"/>
                      <a:pt x="411" y="1408"/>
                      <a:pt x="430" y="1404"/>
                    </a:cubicBezTo>
                    <a:lnTo>
                      <a:pt x="2143" y="1062"/>
                    </a:lnTo>
                    <a:cubicBezTo>
                      <a:pt x="2257" y="1062"/>
                      <a:pt x="2371" y="920"/>
                      <a:pt x="2341" y="776"/>
                    </a:cubicBezTo>
                    <a:lnTo>
                      <a:pt x="2227" y="205"/>
                    </a:lnTo>
                    <a:cubicBezTo>
                      <a:pt x="2203" y="82"/>
                      <a:pt x="2092" y="1"/>
                      <a:pt x="1970" y="1"/>
                    </a:cubicBezTo>
                    <a:close/>
                  </a:path>
                </a:pathLst>
              </a:custGeom>
              <a:solidFill>
                <a:schemeClr val="accent3"/>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9"/>
              <p:cNvSpPr/>
              <p:nvPr/>
            </p:nvSpPr>
            <p:spPr>
              <a:xfrm>
                <a:off x="6609221" y="2096003"/>
                <a:ext cx="193846" cy="115223"/>
              </a:xfrm>
              <a:custGeom>
                <a:rect b="b" l="l" r="r" t="t"/>
                <a:pathLst>
                  <a:path extrusionOk="0" h="595" w="1001">
                    <a:moveTo>
                      <a:pt x="874" y="1"/>
                    </a:moveTo>
                    <a:cubicBezTo>
                      <a:pt x="860" y="1"/>
                      <a:pt x="845" y="4"/>
                      <a:pt x="829" y="11"/>
                    </a:cubicBezTo>
                    <a:lnTo>
                      <a:pt x="114" y="126"/>
                    </a:lnTo>
                    <a:cubicBezTo>
                      <a:pt x="57" y="155"/>
                      <a:pt x="0" y="212"/>
                      <a:pt x="30" y="270"/>
                    </a:cubicBezTo>
                    <a:lnTo>
                      <a:pt x="57" y="525"/>
                    </a:lnTo>
                    <a:cubicBezTo>
                      <a:pt x="79" y="567"/>
                      <a:pt x="115" y="594"/>
                      <a:pt x="156" y="594"/>
                    </a:cubicBezTo>
                    <a:cubicBezTo>
                      <a:pt x="171" y="594"/>
                      <a:pt x="186" y="591"/>
                      <a:pt x="201" y="583"/>
                    </a:cubicBezTo>
                    <a:lnTo>
                      <a:pt x="914" y="468"/>
                    </a:lnTo>
                    <a:cubicBezTo>
                      <a:pt x="971" y="441"/>
                      <a:pt x="1001" y="384"/>
                      <a:pt x="1001" y="327"/>
                    </a:cubicBezTo>
                    <a:lnTo>
                      <a:pt x="944" y="69"/>
                    </a:lnTo>
                    <a:cubicBezTo>
                      <a:pt x="944" y="27"/>
                      <a:pt x="913" y="1"/>
                      <a:pt x="874" y="1"/>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9"/>
              <p:cNvSpPr/>
              <p:nvPr/>
            </p:nvSpPr>
            <p:spPr>
              <a:xfrm>
                <a:off x="6432224" y="2700774"/>
                <a:ext cx="492458" cy="160538"/>
              </a:xfrm>
              <a:custGeom>
                <a:rect b="b" l="l" r="r" t="t"/>
                <a:pathLst>
                  <a:path extrusionOk="0" h="829" w="2543">
                    <a:moveTo>
                      <a:pt x="362" y="1"/>
                    </a:moveTo>
                    <a:cubicBezTo>
                      <a:pt x="313" y="1"/>
                      <a:pt x="286" y="2"/>
                      <a:pt x="286" y="2"/>
                    </a:cubicBezTo>
                    <a:cubicBezTo>
                      <a:pt x="1" y="59"/>
                      <a:pt x="286" y="344"/>
                      <a:pt x="286" y="344"/>
                    </a:cubicBezTo>
                    <a:cubicBezTo>
                      <a:pt x="351" y="330"/>
                      <a:pt x="423" y="323"/>
                      <a:pt x="501" y="323"/>
                    </a:cubicBezTo>
                    <a:cubicBezTo>
                      <a:pt x="1182" y="323"/>
                      <a:pt x="2288" y="829"/>
                      <a:pt x="2314" y="829"/>
                    </a:cubicBezTo>
                    <a:cubicBezTo>
                      <a:pt x="2543" y="771"/>
                      <a:pt x="2399" y="657"/>
                      <a:pt x="2399" y="657"/>
                    </a:cubicBezTo>
                    <a:cubicBezTo>
                      <a:pt x="1808" y="43"/>
                      <a:pt x="666" y="1"/>
                      <a:pt x="362" y="1"/>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9"/>
              <p:cNvSpPr/>
              <p:nvPr/>
            </p:nvSpPr>
            <p:spPr>
              <a:xfrm>
                <a:off x="6849930" y="2561345"/>
                <a:ext cx="390984" cy="295320"/>
              </a:xfrm>
              <a:custGeom>
                <a:rect b="b" l="l" r="r" t="t"/>
                <a:pathLst>
                  <a:path extrusionOk="0" h="1525" w="2019">
                    <a:moveTo>
                      <a:pt x="1811" y="1"/>
                    </a:moveTo>
                    <a:cubicBezTo>
                      <a:pt x="1795" y="1"/>
                      <a:pt x="1777" y="3"/>
                      <a:pt x="1756" y="7"/>
                    </a:cubicBezTo>
                    <a:cubicBezTo>
                      <a:pt x="1756" y="7"/>
                      <a:pt x="413" y="493"/>
                      <a:pt x="71" y="1407"/>
                    </a:cubicBezTo>
                    <a:cubicBezTo>
                      <a:pt x="71" y="1407"/>
                      <a:pt x="0" y="1525"/>
                      <a:pt x="139" y="1525"/>
                    </a:cubicBezTo>
                    <a:cubicBezTo>
                      <a:pt x="152" y="1525"/>
                      <a:pt x="167" y="1524"/>
                      <a:pt x="185" y="1521"/>
                    </a:cubicBezTo>
                    <a:cubicBezTo>
                      <a:pt x="242" y="1521"/>
                      <a:pt x="1270" y="436"/>
                      <a:pt x="1870" y="322"/>
                    </a:cubicBezTo>
                    <a:cubicBezTo>
                      <a:pt x="1870" y="322"/>
                      <a:pt x="2018" y="1"/>
                      <a:pt x="1811" y="1"/>
                    </a:cubicBezTo>
                    <a:close/>
                  </a:path>
                </a:pathLst>
              </a:cu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9"/>
              <p:cNvSpPr/>
              <p:nvPr/>
            </p:nvSpPr>
            <p:spPr>
              <a:xfrm>
                <a:off x="5630701" y="1976520"/>
                <a:ext cx="193653" cy="210307"/>
              </a:xfrm>
              <a:custGeom>
                <a:rect b="b" l="l" r="r" t="t"/>
                <a:pathLst>
                  <a:path extrusionOk="0" h="1086" w="1000">
                    <a:moveTo>
                      <a:pt x="229" y="0"/>
                    </a:moveTo>
                    <a:lnTo>
                      <a:pt x="1" y="686"/>
                    </a:lnTo>
                    <a:cubicBezTo>
                      <a:pt x="143" y="800"/>
                      <a:pt x="172" y="857"/>
                      <a:pt x="257" y="914"/>
                    </a:cubicBezTo>
                    <a:cubicBezTo>
                      <a:pt x="344" y="1001"/>
                      <a:pt x="371" y="1085"/>
                      <a:pt x="401" y="1085"/>
                    </a:cubicBezTo>
                    <a:cubicBezTo>
                      <a:pt x="458" y="1085"/>
                      <a:pt x="515" y="1085"/>
                      <a:pt x="629" y="1028"/>
                    </a:cubicBezTo>
                    <a:cubicBezTo>
                      <a:pt x="714" y="971"/>
                      <a:pt x="885" y="772"/>
                      <a:pt x="915" y="658"/>
                    </a:cubicBezTo>
                    <a:cubicBezTo>
                      <a:pt x="942" y="544"/>
                      <a:pt x="999" y="400"/>
                      <a:pt x="972" y="373"/>
                    </a:cubicBezTo>
                    <a:cubicBezTo>
                      <a:pt x="915" y="343"/>
                      <a:pt x="800" y="286"/>
                      <a:pt x="599" y="201"/>
                    </a:cubicBezTo>
                    <a:cubicBezTo>
                      <a:pt x="401" y="115"/>
                      <a:pt x="229" y="0"/>
                      <a:pt x="229" y="0"/>
                    </a:cubicBezTo>
                    <a:close/>
                  </a:path>
                </a:pathLst>
              </a:custGeom>
              <a:solidFill>
                <a:schemeClr val="accent6"/>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9"/>
              <p:cNvSpPr/>
              <p:nvPr/>
            </p:nvSpPr>
            <p:spPr>
              <a:xfrm>
                <a:off x="5387475" y="1848130"/>
                <a:ext cx="353997" cy="272275"/>
              </a:xfrm>
              <a:custGeom>
                <a:rect b="b" l="l" r="r" t="t"/>
                <a:pathLst>
                  <a:path extrusionOk="0" h="1406" w="1828">
                    <a:moveTo>
                      <a:pt x="432" y="1"/>
                    </a:moveTo>
                    <a:cubicBezTo>
                      <a:pt x="401" y="1"/>
                      <a:pt x="379" y="11"/>
                      <a:pt x="371" y="35"/>
                    </a:cubicBezTo>
                    <a:cubicBezTo>
                      <a:pt x="343" y="65"/>
                      <a:pt x="343" y="122"/>
                      <a:pt x="400" y="179"/>
                    </a:cubicBezTo>
                    <a:cubicBezTo>
                      <a:pt x="485" y="236"/>
                      <a:pt x="686" y="321"/>
                      <a:pt x="743" y="378"/>
                    </a:cubicBezTo>
                    <a:cubicBezTo>
                      <a:pt x="800" y="435"/>
                      <a:pt x="1056" y="606"/>
                      <a:pt x="1086" y="636"/>
                    </a:cubicBezTo>
                    <a:lnTo>
                      <a:pt x="1028" y="636"/>
                    </a:lnTo>
                    <a:cubicBezTo>
                      <a:pt x="971" y="606"/>
                      <a:pt x="599" y="408"/>
                      <a:pt x="515" y="350"/>
                    </a:cubicBezTo>
                    <a:cubicBezTo>
                      <a:pt x="428" y="293"/>
                      <a:pt x="199" y="149"/>
                      <a:pt x="142" y="149"/>
                    </a:cubicBezTo>
                    <a:cubicBezTo>
                      <a:pt x="85" y="149"/>
                      <a:pt x="1" y="236"/>
                      <a:pt x="115" y="321"/>
                    </a:cubicBezTo>
                    <a:cubicBezTo>
                      <a:pt x="172" y="378"/>
                      <a:pt x="343" y="492"/>
                      <a:pt x="457" y="549"/>
                    </a:cubicBezTo>
                    <a:cubicBezTo>
                      <a:pt x="515" y="579"/>
                      <a:pt x="770" y="778"/>
                      <a:pt x="914" y="864"/>
                    </a:cubicBezTo>
                    <a:cubicBezTo>
                      <a:pt x="827" y="835"/>
                      <a:pt x="400" y="636"/>
                      <a:pt x="286" y="549"/>
                    </a:cubicBezTo>
                    <a:cubicBezTo>
                      <a:pt x="216" y="514"/>
                      <a:pt x="135" y="490"/>
                      <a:pt x="82" y="490"/>
                    </a:cubicBezTo>
                    <a:cubicBezTo>
                      <a:pt x="50" y="490"/>
                      <a:pt x="28" y="500"/>
                      <a:pt x="28" y="522"/>
                    </a:cubicBezTo>
                    <a:cubicBezTo>
                      <a:pt x="1" y="579"/>
                      <a:pt x="58" y="636"/>
                      <a:pt x="172" y="693"/>
                    </a:cubicBezTo>
                    <a:cubicBezTo>
                      <a:pt x="256" y="720"/>
                      <a:pt x="343" y="807"/>
                      <a:pt x="457" y="864"/>
                    </a:cubicBezTo>
                    <a:cubicBezTo>
                      <a:pt x="515" y="892"/>
                      <a:pt x="686" y="979"/>
                      <a:pt x="800" y="1063"/>
                    </a:cubicBezTo>
                    <a:cubicBezTo>
                      <a:pt x="713" y="1063"/>
                      <a:pt x="457" y="949"/>
                      <a:pt x="371" y="892"/>
                    </a:cubicBezTo>
                    <a:cubicBezTo>
                      <a:pt x="284" y="875"/>
                      <a:pt x="208" y="847"/>
                      <a:pt x="162" y="847"/>
                    </a:cubicBezTo>
                    <a:cubicBezTo>
                      <a:pt x="132" y="847"/>
                      <a:pt x="115" y="859"/>
                      <a:pt x="115" y="892"/>
                    </a:cubicBezTo>
                    <a:cubicBezTo>
                      <a:pt x="115" y="949"/>
                      <a:pt x="142" y="1006"/>
                      <a:pt x="400" y="1120"/>
                    </a:cubicBezTo>
                    <a:cubicBezTo>
                      <a:pt x="457" y="1150"/>
                      <a:pt x="713" y="1264"/>
                      <a:pt x="800" y="1291"/>
                    </a:cubicBezTo>
                    <a:cubicBezTo>
                      <a:pt x="914" y="1321"/>
                      <a:pt x="1086" y="1378"/>
                      <a:pt x="1227" y="1378"/>
                    </a:cubicBezTo>
                    <a:cubicBezTo>
                      <a:pt x="1314" y="1378"/>
                      <a:pt x="1428" y="1406"/>
                      <a:pt x="1456" y="1406"/>
                    </a:cubicBezTo>
                    <a:cubicBezTo>
                      <a:pt x="1513" y="1378"/>
                      <a:pt x="1828" y="864"/>
                      <a:pt x="1828" y="864"/>
                    </a:cubicBezTo>
                    <a:cubicBezTo>
                      <a:pt x="1828" y="864"/>
                      <a:pt x="1741" y="522"/>
                      <a:pt x="1714" y="435"/>
                    </a:cubicBezTo>
                    <a:cubicBezTo>
                      <a:pt x="1714" y="408"/>
                      <a:pt x="1570" y="293"/>
                      <a:pt x="1542" y="236"/>
                    </a:cubicBezTo>
                    <a:cubicBezTo>
                      <a:pt x="1513" y="179"/>
                      <a:pt x="1456" y="149"/>
                      <a:pt x="1371" y="92"/>
                    </a:cubicBezTo>
                    <a:cubicBezTo>
                      <a:pt x="1347" y="76"/>
                      <a:pt x="1325" y="69"/>
                      <a:pt x="1306" y="69"/>
                    </a:cubicBezTo>
                    <a:cubicBezTo>
                      <a:pt x="1257" y="69"/>
                      <a:pt x="1227" y="117"/>
                      <a:pt x="1227" y="179"/>
                    </a:cubicBezTo>
                    <a:lnTo>
                      <a:pt x="1227" y="207"/>
                    </a:lnTo>
                    <a:cubicBezTo>
                      <a:pt x="1257" y="293"/>
                      <a:pt x="1371" y="465"/>
                      <a:pt x="1371" y="465"/>
                    </a:cubicBezTo>
                    <a:cubicBezTo>
                      <a:pt x="1341" y="465"/>
                      <a:pt x="1314" y="465"/>
                      <a:pt x="1284" y="435"/>
                    </a:cubicBezTo>
                    <a:cubicBezTo>
                      <a:pt x="1284" y="435"/>
                      <a:pt x="1227" y="435"/>
                      <a:pt x="1143" y="378"/>
                    </a:cubicBezTo>
                    <a:cubicBezTo>
                      <a:pt x="1086" y="350"/>
                      <a:pt x="942" y="264"/>
                      <a:pt x="770" y="149"/>
                    </a:cubicBezTo>
                    <a:cubicBezTo>
                      <a:pt x="648" y="68"/>
                      <a:pt x="511" y="1"/>
                      <a:pt x="432" y="1"/>
                    </a:cubicBezTo>
                    <a:close/>
                  </a:path>
                </a:pathLst>
              </a:custGeom>
              <a:solidFill>
                <a:schemeClr val="accen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29"/>
            <p:cNvGrpSpPr/>
            <p:nvPr/>
          </p:nvGrpSpPr>
          <p:grpSpPr>
            <a:xfrm>
              <a:off x="5018574" y="3731069"/>
              <a:ext cx="1013328" cy="466732"/>
              <a:chOff x="5408049" y="2969919"/>
              <a:chExt cx="1013328" cy="466732"/>
            </a:xfrm>
          </p:grpSpPr>
          <p:sp>
            <p:nvSpPr>
              <p:cNvPr id="5713" name="Google Shape;5713;p29"/>
              <p:cNvSpPr/>
              <p:nvPr/>
            </p:nvSpPr>
            <p:spPr>
              <a:xfrm>
                <a:off x="5611381" y="2969919"/>
                <a:ext cx="533582" cy="466732"/>
              </a:xfrm>
              <a:custGeom>
                <a:rect b="b" l="l" r="r" t="t"/>
                <a:pathLst>
                  <a:path extrusionOk="0" h="4196" w="4797">
                    <a:moveTo>
                      <a:pt x="2381" y="0"/>
                    </a:moveTo>
                    <a:cubicBezTo>
                      <a:pt x="1998" y="0"/>
                      <a:pt x="1610" y="102"/>
                      <a:pt x="1256" y="314"/>
                    </a:cubicBezTo>
                    <a:cubicBezTo>
                      <a:pt x="286" y="942"/>
                      <a:pt x="0" y="2255"/>
                      <a:pt x="628" y="3226"/>
                    </a:cubicBezTo>
                    <a:cubicBezTo>
                      <a:pt x="1035" y="3854"/>
                      <a:pt x="1716" y="4195"/>
                      <a:pt x="2417" y="4195"/>
                    </a:cubicBezTo>
                    <a:cubicBezTo>
                      <a:pt x="2800" y="4195"/>
                      <a:pt x="3188" y="4094"/>
                      <a:pt x="3540" y="3882"/>
                    </a:cubicBezTo>
                    <a:cubicBezTo>
                      <a:pt x="4511" y="3253"/>
                      <a:pt x="4797" y="1940"/>
                      <a:pt x="4169" y="969"/>
                    </a:cubicBezTo>
                    <a:cubicBezTo>
                      <a:pt x="3762" y="341"/>
                      <a:pt x="3081" y="0"/>
                      <a:pt x="2381" y="0"/>
                    </a:cubicBezTo>
                    <a:close/>
                  </a:path>
                </a:pathLst>
              </a:custGeom>
              <a:solidFill>
                <a:schemeClr val="accent4"/>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9"/>
              <p:cNvSpPr/>
              <p:nvPr/>
            </p:nvSpPr>
            <p:spPr>
              <a:xfrm>
                <a:off x="6052862" y="3049228"/>
                <a:ext cx="15906" cy="19132"/>
              </a:xfrm>
              <a:custGeom>
                <a:rect b="b" l="l" r="r" t="t"/>
                <a:pathLst>
                  <a:path extrusionOk="0" h="172" w="143">
                    <a:moveTo>
                      <a:pt x="1" y="1"/>
                    </a:moveTo>
                    <a:lnTo>
                      <a:pt x="1" y="1"/>
                    </a:lnTo>
                    <a:cubicBezTo>
                      <a:pt x="58" y="58"/>
                      <a:pt x="85" y="115"/>
                      <a:pt x="142" y="172"/>
                    </a:cubicBezTo>
                    <a:lnTo>
                      <a:pt x="142" y="172"/>
                    </a:lnTo>
                    <a:cubicBezTo>
                      <a:pt x="85" y="115"/>
                      <a:pt x="58" y="58"/>
                      <a:pt x="1" y="1"/>
                    </a:cubicBezTo>
                    <a:close/>
                  </a:path>
                </a:pathLst>
              </a:custGeom>
              <a:solidFill>
                <a:srgbClr val="C2ABD0"/>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9"/>
              <p:cNvSpPr/>
              <p:nvPr/>
            </p:nvSpPr>
            <p:spPr>
              <a:xfrm>
                <a:off x="5668555" y="3049228"/>
                <a:ext cx="400215" cy="244489"/>
              </a:xfrm>
              <a:custGeom>
                <a:rect b="b" l="l" r="r" t="t"/>
                <a:pathLst>
                  <a:path extrusionOk="0" h="2198" w="3598">
                    <a:moveTo>
                      <a:pt x="3456" y="1"/>
                    </a:moveTo>
                    <a:cubicBezTo>
                      <a:pt x="3255" y="199"/>
                      <a:pt x="2999" y="400"/>
                      <a:pt x="2599" y="629"/>
                    </a:cubicBezTo>
                    <a:cubicBezTo>
                      <a:pt x="1656" y="1113"/>
                      <a:pt x="1115" y="1113"/>
                      <a:pt x="571" y="1485"/>
                    </a:cubicBezTo>
                    <a:cubicBezTo>
                      <a:pt x="343" y="1627"/>
                      <a:pt x="144" y="1771"/>
                      <a:pt x="0" y="1855"/>
                    </a:cubicBezTo>
                    <a:cubicBezTo>
                      <a:pt x="30" y="1969"/>
                      <a:pt x="87" y="2084"/>
                      <a:pt x="144" y="2198"/>
                    </a:cubicBezTo>
                    <a:cubicBezTo>
                      <a:pt x="487" y="2056"/>
                      <a:pt x="1142" y="1798"/>
                      <a:pt x="1656" y="1627"/>
                    </a:cubicBezTo>
                    <a:cubicBezTo>
                      <a:pt x="2371" y="1371"/>
                      <a:pt x="2627" y="857"/>
                      <a:pt x="3255" y="371"/>
                    </a:cubicBezTo>
                    <a:cubicBezTo>
                      <a:pt x="3369" y="286"/>
                      <a:pt x="3483" y="229"/>
                      <a:pt x="3597" y="172"/>
                    </a:cubicBezTo>
                    <a:cubicBezTo>
                      <a:pt x="3540" y="115"/>
                      <a:pt x="3513" y="58"/>
                      <a:pt x="3456" y="1"/>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9"/>
              <p:cNvSpPr/>
              <p:nvPr/>
            </p:nvSpPr>
            <p:spPr>
              <a:xfrm>
                <a:off x="5700256" y="3096724"/>
                <a:ext cx="403552" cy="273298"/>
              </a:xfrm>
              <a:custGeom>
                <a:rect b="b" l="l" r="r" t="t"/>
                <a:pathLst>
                  <a:path extrusionOk="0" h="2457" w="3628">
                    <a:moveTo>
                      <a:pt x="3484" y="1"/>
                    </a:moveTo>
                    <a:cubicBezTo>
                      <a:pt x="3057" y="316"/>
                      <a:pt x="2885" y="716"/>
                      <a:pt x="2086" y="1115"/>
                    </a:cubicBezTo>
                    <a:cubicBezTo>
                      <a:pt x="1143" y="1600"/>
                      <a:pt x="601" y="1600"/>
                      <a:pt x="58" y="1972"/>
                    </a:cubicBezTo>
                    <a:lnTo>
                      <a:pt x="1" y="2029"/>
                    </a:lnTo>
                    <a:cubicBezTo>
                      <a:pt x="115" y="2200"/>
                      <a:pt x="259" y="2342"/>
                      <a:pt x="400" y="2456"/>
                    </a:cubicBezTo>
                    <a:cubicBezTo>
                      <a:pt x="629" y="2399"/>
                      <a:pt x="857" y="2314"/>
                      <a:pt x="1058" y="2257"/>
                    </a:cubicBezTo>
                    <a:cubicBezTo>
                      <a:pt x="1771" y="1999"/>
                      <a:pt x="2113" y="1371"/>
                      <a:pt x="2741" y="887"/>
                    </a:cubicBezTo>
                    <a:cubicBezTo>
                      <a:pt x="3000" y="686"/>
                      <a:pt x="3312" y="515"/>
                      <a:pt x="3628" y="400"/>
                    </a:cubicBezTo>
                    <a:cubicBezTo>
                      <a:pt x="3571" y="259"/>
                      <a:pt x="3541" y="145"/>
                      <a:pt x="3484" y="1"/>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9"/>
              <p:cNvSpPr/>
              <p:nvPr/>
            </p:nvSpPr>
            <p:spPr>
              <a:xfrm>
                <a:off x="5925835" y="3299945"/>
                <a:ext cx="158951" cy="117795"/>
              </a:xfrm>
              <a:custGeom>
                <a:rect b="b" l="l" r="r" t="t"/>
                <a:pathLst>
                  <a:path extrusionOk="0" h="1059" w="1429">
                    <a:moveTo>
                      <a:pt x="1428" y="1"/>
                    </a:moveTo>
                    <a:cubicBezTo>
                      <a:pt x="1342" y="88"/>
                      <a:pt x="1257" y="172"/>
                      <a:pt x="1143" y="259"/>
                    </a:cubicBezTo>
                    <a:cubicBezTo>
                      <a:pt x="713" y="686"/>
                      <a:pt x="343" y="915"/>
                      <a:pt x="1" y="1058"/>
                    </a:cubicBezTo>
                    <a:cubicBezTo>
                      <a:pt x="629" y="944"/>
                      <a:pt x="1143" y="545"/>
                      <a:pt x="1428" y="1"/>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9"/>
              <p:cNvSpPr/>
              <p:nvPr/>
            </p:nvSpPr>
            <p:spPr>
              <a:xfrm>
                <a:off x="5824280" y="2995169"/>
                <a:ext cx="184312" cy="124024"/>
              </a:xfrm>
              <a:custGeom>
                <a:rect b="b" l="l" r="r" t="t"/>
                <a:pathLst>
                  <a:path extrusionOk="0" h="1115" w="1657">
                    <a:moveTo>
                      <a:pt x="1455" y="0"/>
                    </a:moveTo>
                    <a:cubicBezTo>
                      <a:pt x="1314" y="171"/>
                      <a:pt x="1085" y="400"/>
                      <a:pt x="827" y="601"/>
                    </a:cubicBezTo>
                    <a:cubicBezTo>
                      <a:pt x="713" y="685"/>
                      <a:pt x="599" y="742"/>
                      <a:pt x="484" y="829"/>
                    </a:cubicBezTo>
                    <a:cubicBezTo>
                      <a:pt x="427" y="857"/>
                      <a:pt x="0" y="1028"/>
                      <a:pt x="199" y="1115"/>
                    </a:cubicBezTo>
                    <a:lnTo>
                      <a:pt x="313" y="1115"/>
                    </a:lnTo>
                    <a:cubicBezTo>
                      <a:pt x="427" y="1085"/>
                      <a:pt x="541" y="1000"/>
                      <a:pt x="656" y="914"/>
                    </a:cubicBezTo>
                    <a:cubicBezTo>
                      <a:pt x="800" y="829"/>
                      <a:pt x="941" y="742"/>
                      <a:pt x="1055" y="628"/>
                    </a:cubicBezTo>
                    <a:cubicBezTo>
                      <a:pt x="1256" y="457"/>
                      <a:pt x="1428" y="258"/>
                      <a:pt x="1656" y="114"/>
                    </a:cubicBezTo>
                    <a:cubicBezTo>
                      <a:pt x="1569" y="87"/>
                      <a:pt x="1512" y="30"/>
                      <a:pt x="1455" y="0"/>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9"/>
              <p:cNvSpPr/>
              <p:nvPr/>
            </p:nvSpPr>
            <p:spPr>
              <a:xfrm>
                <a:off x="5662103" y="3131762"/>
                <a:ext cx="127139" cy="95437"/>
              </a:xfrm>
              <a:custGeom>
                <a:rect b="b" l="l" r="r" t="t"/>
                <a:pathLst>
                  <a:path extrusionOk="0" h="858" w="1143">
                    <a:moveTo>
                      <a:pt x="1001" y="1"/>
                    </a:moveTo>
                    <a:cubicBezTo>
                      <a:pt x="944" y="1"/>
                      <a:pt x="887" y="28"/>
                      <a:pt x="857" y="28"/>
                    </a:cubicBezTo>
                    <a:cubicBezTo>
                      <a:pt x="659" y="58"/>
                      <a:pt x="458" y="143"/>
                      <a:pt x="286" y="229"/>
                    </a:cubicBezTo>
                    <a:cubicBezTo>
                      <a:pt x="259" y="229"/>
                      <a:pt x="145" y="314"/>
                      <a:pt x="1" y="371"/>
                    </a:cubicBezTo>
                    <a:lnTo>
                      <a:pt x="1" y="599"/>
                    </a:lnTo>
                    <a:lnTo>
                      <a:pt x="1" y="857"/>
                    </a:lnTo>
                    <a:cubicBezTo>
                      <a:pt x="115" y="771"/>
                      <a:pt x="259" y="686"/>
                      <a:pt x="259" y="686"/>
                    </a:cubicBezTo>
                    <a:cubicBezTo>
                      <a:pt x="344" y="599"/>
                      <a:pt x="1143" y="172"/>
                      <a:pt x="1116" y="58"/>
                    </a:cubicBezTo>
                    <a:cubicBezTo>
                      <a:pt x="1116" y="28"/>
                      <a:pt x="1116" y="28"/>
                      <a:pt x="1086" y="28"/>
                    </a:cubicBezTo>
                    <a:cubicBezTo>
                      <a:pt x="1086" y="1"/>
                      <a:pt x="1058" y="1"/>
                      <a:pt x="1001" y="1"/>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9"/>
              <p:cNvSpPr/>
              <p:nvPr/>
            </p:nvSpPr>
            <p:spPr>
              <a:xfrm>
                <a:off x="5668555" y="2973034"/>
                <a:ext cx="276524" cy="168295"/>
              </a:xfrm>
              <a:custGeom>
                <a:rect b="b" l="l" r="r" t="t"/>
                <a:pathLst>
                  <a:path extrusionOk="0" h="1513" w="2486">
                    <a:moveTo>
                      <a:pt x="1686" y="0"/>
                    </a:moveTo>
                    <a:cubicBezTo>
                      <a:pt x="1542" y="172"/>
                      <a:pt x="1370" y="286"/>
                      <a:pt x="1115" y="370"/>
                    </a:cubicBezTo>
                    <a:cubicBezTo>
                      <a:pt x="857" y="457"/>
                      <a:pt x="658" y="542"/>
                      <a:pt x="487" y="628"/>
                    </a:cubicBezTo>
                    <a:cubicBezTo>
                      <a:pt x="258" y="884"/>
                      <a:pt x="87" y="1170"/>
                      <a:pt x="0" y="1512"/>
                    </a:cubicBezTo>
                    <a:cubicBezTo>
                      <a:pt x="315" y="1314"/>
                      <a:pt x="715" y="1142"/>
                      <a:pt x="1199" y="998"/>
                    </a:cubicBezTo>
                    <a:cubicBezTo>
                      <a:pt x="1914" y="770"/>
                      <a:pt x="2284" y="400"/>
                      <a:pt x="2485" y="57"/>
                    </a:cubicBezTo>
                    <a:cubicBezTo>
                      <a:pt x="2314" y="28"/>
                      <a:pt x="2142" y="0"/>
                      <a:pt x="1941" y="0"/>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9"/>
              <p:cNvSpPr/>
              <p:nvPr/>
            </p:nvSpPr>
            <p:spPr>
              <a:xfrm>
                <a:off x="5947970" y="3192050"/>
                <a:ext cx="162177" cy="98663"/>
              </a:xfrm>
              <a:custGeom>
                <a:rect b="b" l="l" r="r" t="t"/>
                <a:pathLst>
                  <a:path extrusionOk="0" h="887" w="1458">
                    <a:moveTo>
                      <a:pt x="1458" y="0"/>
                    </a:moveTo>
                    <a:lnTo>
                      <a:pt x="1458" y="0"/>
                    </a:lnTo>
                    <a:cubicBezTo>
                      <a:pt x="971" y="144"/>
                      <a:pt x="487" y="343"/>
                      <a:pt x="115" y="658"/>
                    </a:cubicBezTo>
                    <a:lnTo>
                      <a:pt x="30" y="743"/>
                    </a:lnTo>
                    <a:cubicBezTo>
                      <a:pt x="1" y="829"/>
                      <a:pt x="1" y="886"/>
                      <a:pt x="87" y="886"/>
                    </a:cubicBezTo>
                    <a:lnTo>
                      <a:pt x="202" y="886"/>
                    </a:lnTo>
                    <a:cubicBezTo>
                      <a:pt x="572" y="715"/>
                      <a:pt x="971" y="658"/>
                      <a:pt x="1371" y="658"/>
                    </a:cubicBezTo>
                    <a:cubicBezTo>
                      <a:pt x="1428" y="457"/>
                      <a:pt x="1458" y="229"/>
                      <a:pt x="1458" y="0"/>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9"/>
              <p:cNvSpPr/>
              <p:nvPr/>
            </p:nvSpPr>
            <p:spPr>
              <a:xfrm>
                <a:off x="5760766" y="3328755"/>
                <a:ext cx="203333" cy="85649"/>
              </a:xfrm>
              <a:custGeom>
                <a:rect b="b" l="l" r="r" t="t"/>
                <a:pathLst>
                  <a:path extrusionOk="0" h="770" w="1828">
                    <a:moveTo>
                      <a:pt x="1713" y="0"/>
                    </a:moveTo>
                    <a:cubicBezTo>
                      <a:pt x="1626" y="0"/>
                      <a:pt x="1485" y="57"/>
                      <a:pt x="1428" y="57"/>
                    </a:cubicBezTo>
                    <a:cubicBezTo>
                      <a:pt x="1313" y="114"/>
                      <a:pt x="1170" y="171"/>
                      <a:pt x="1055" y="228"/>
                    </a:cubicBezTo>
                    <a:cubicBezTo>
                      <a:pt x="742" y="313"/>
                      <a:pt x="457" y="400"/>
                      <a:pt x="171" y="457"/>
                    </a:cubicBezTo>
                    <a:cubicBezTo>
                      <a:pt x="114" y="484"/>
                      <a:pt x="57" y="484"/>
                      <a:pt x="0" y="484"/>
                    </a:cubicBezTo>
                    <a:cubicBezTo>
                      <a:pt x="199" y="598"/>
                      <a:pt x="400" y="713"/>
                      <a:pt x="599" y="770"/>
                    </a:cubicBezTo>
                    <a:cubicBezTo>
                      <a:pt x="884" y="628"/>
                      <a:pt x="1170" y="484"/>
                      <a:pt x="1428" y="343"/>
                    </a:cubicBezTo>
                    <a:cubicBezTo>
                      <a:pt x="1542" y="286"/>
                      <a:pt x="1713" y="228"/>
                      <a:pt x="1798" y="142"/>
                    </a:cubicBezTo>
                    <a:cubicBezTo>
                      <a:pt x="1827" y="85"/>
                      <a:pt x="1827" y="57"/>
                      <a:pt x="1798" y="27"/>
                    </a:cubicBezTo>
                    <a:cubicBezTo>
                      <a:pt x="1798" y="0"/>
                      <a:pt x="1770" y="0"/>
                      <a:pt x="1713" y="0"/>
                    </a:cubicBezTo>
                    <a:close/>
                  </a:path>
                </a:pathLst>
              </a:custGeom>
              <a:solidFill>
                <a:schemeClr val="accent3"/>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9"/>
              <p:cNvSpPr/>
              <p:nvPr/>
            </p:nvSpPr>
            <p:spPr>
              <a:xfrm>
                <a:off x="5408049" y="3125644"/>
                <a:ext cx="1013328" cy="257058"/>
              </a:xfrm>
              <a:custGeom>
                <a:rect b="b" l="l" r="r" t="t"/>
                <a:pathLst>
                  <a:path extrusionOk="0" h="2311" w="9110">
                    <a:moveTo>
                      <a:pt x="8064" y="1"/>
                    </a:moveTo>
                    <a:cubicBezTo>
                      <a:pt x="7585" y="1"/>
                      <a:pt x="6952" y="50"/>
                      <a:pt x="6225" y="140"/>
                    </a:cubicBezTo>
                    <a:cubicBezTo>
                      <a:pt x="6255" y="198"/>
                      <a:pt x="6255" y="284"/>
                      <a:pt x="6282" y="341"/>
                    </a:cubicBezTo>
                    <a:cubicBezTo>
                      <a:pt x="6669" y="297"/>
                      <a:pt x="7008" y="274"/>
                      <a:pt x="7282" y="274"/>
                    </a:cubicBezTo>
                    <a:cubicBezTo>
                      <a:pt x="7718" y="274"/>
                      <a:pt x="7990" y="332"/>
                      <a:pt x="8025" y="456"/>
                    </a:cubicBezTo>
                    <a:cubicBezTo>
                      <a:pt x="8082" y="741"/>
                      <a:pt x="6568" y="1282"/>
                      <a:pt x="4656" y="1682"/>
                    </a:cubicBezTo>
                    <a:cubicBezTo>
                      <a:pt x="3528" y="1918"/>
                      <a:pt x="2509" y="2045"/>
                      <a:pt x="1851" y="2045"/>
                    </a:cubicBezTo>
                    <a:cubicBezTo>
                      <a:pt x="1393" y="2045"/>
                      <a:pt x="1109" y="1983"/>
                      <a:pt x="1086" y="1853"/>
                    </a:cubicBezTo>
                    <a:cubicBezTo>
                      <a:pt x="1029" y="1712"/>
                      <a:pt x="1543" y="1426"/>
                      <a:pt x="2342" y="1168"/>
                    </a:cubicBezTo>
                    <a:cubicBezTo>
                      <a:pt x="2315" y="1111"/>
                      <a:pt x="2315" y="1027"/>
                      <a:pt x="2315" y="970"/>
                    </a:cubicBezTo>
                    <a:cubicBezTo>
                      <a:pt x="914" y="1369"/>
                      <a:pt x="1" y="1796"/>
                      <a:pt x="58" y="2082"/>
                    </a:cubicBezTo>
                    <a:cubicBezTo>
                      <a:pt x="94" y="2235"/>
                      <a:pt x="463" y="2310"/>
                      <a:pt x="1057" y="2310"/>
                    </a:cubicBezTo>
                    <a:cubicBezTo>
                      <a:pt x="1908" y="2310"/>
                      <a:pt x="3222" y="2156"/>
                      <a:pt x="4683" y="1853"/>
                    </a:cubicBezTo>
                    <a:cubicBezTo>
                      <a:pt x="7168" y="1340"/>
                      <a:pt x="9110" y="627"/>
                      <a:pt x="9023" y="227"/>
                    </a:cubicBezTo>
                    <a:cubicBezTo>
                      <a:pt x="8992" y="72"/>
                      <a:pt x="8638" y="1"/>
                      <a:pt x="8064" y="1"/>
                    </a:cubicBezTo>
                    <a:close/>
                  </a:path>
                </a:pathLst>
              </a:custGeom>
              <a:solidFill>
                <a:schemeClr val="lt2"/>
              </a:solidFill>
              <a:ln>
                <a:noFill/>
              </a:ln>
              <a:effectLst>
                <a:outerShdw rotWithShape="0" algn="bl" dist="9525">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29"/>
            <p:cNvGrpSpPr/>
            <p:nvPr/>
          </p:nvGrpSpPr>
          <p:grpSpPr>
            <a:xfrm>
              <a:off x="5400799" y="1239413"/>
              <a:ext cx="457499" cy="410448"/>
              <a:chOff x="5712936" y="1057613"/>
              <a:chExt cx="457499" cy="410448"/>
            </a:xfrm>
          </p:grpSpPr>
          <p:sp>
            <p:nvSpPr>
              <p:cNvPr id="5725" name="Google Shape;5725;p29"/>
              <p:cNvSpPr/>
              <p:nvPr/>
            </p:nvSpPr>
            <p:spPr>
              <a:xfrm>
                <a:off x="5712936" y="1057613"/>
                <a:ext cx="457499" cy="410448"/>
              </a:xfrm>
              <a:custGeom>
                <a:rect b="b" l="l" r="r" t="t"/>
                <a:pathLst>
                  <a:path extrusionOk="0" h="3690" w="4113">
                    <a:moveTo>
                      <a:pt x="2066" y="0"/>
                    </a:moveTo>
                    <a:cubicBezTo>
                      <a:pt x="1882" y="0"/>
                      <a:pt x="1697" y="29"/>
                      <a:pt x="1515" y="90"/>
                    </a:cubicBezTo>
                    <a:cubicBezTo>
                      <a:pt x="544" y="403"/>
                      <a:pt x="1" y="1430"/>
                      <a:pt x="316" y="2401"/>
                    </a:cubicBezTo>
                    <a:cubicBezTo>
                      <a:pt x="569" y="3185"/>
                      <a:pt x="1287" y="3690"/>
                      <a:pt x="2065" y="3690"/>
                    </a:cubicBezTo>
                    <a:cubicBezTo>
                      <a:pt x="2251" y="3690"/>
                      <a:pt x="2440" y="3661"/>
                      <a:pt x="2627" y="3600"/>
                    </a:cubicBezTo>
                    <a:cubicBezTo>
                      <a:pt x="3598" y="3287"/>
                      <a:pt x="4112" y="2260"/>
                      <a:pt x="3827" y="1289"/>
                    </a:cubicBezTo>
                    <a:cubicBezTo>
                      <a:pt x="3574" y="505"/>
                      <a:pt x="2836" y="0"/>
                      <a:pt x="2066" y="0"/>
                    </a:cubicBezTo>
                    <a:close/>
                  </a:path>
                </a:pathLst>
              </a:custGeom>
              <a:solidFill>
                <a:schemeClr val="accent1"/>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9"/>
              <p:cNvSpPr/>
              <p:nvPr/>
            </p:nvSpPr>
            <p:spPr>
              <a:xfrm>
                <a:off x="5738409" y="1112006"/>
                <a:ext cx="362062" cy="168295"/>
              </a:xfrm>
              <a:custGeom>
                <a:rect b="b" l="l" r="r" t="t"/>
                <a:pathLst>
                  <a:path extrusionOk="0" h="1513" w="3255">
                    <a:moveTo>
                      <a:pt x="3084" y="0"/>
                    </a:moveTo>
                    <a:cubicBezTo>
                      <a:pt x="3084" y="28"/>
                      <a:pt x="3056" y="28"/>
                      <a:pt x="3056" y="28"/>
                    </a:cubicBezTo>
                    <a:cubicBezTo>
                      <a:pt x="2485" y="199"/>
                      <a:pt x="2200" y="542"/>
                      <a:pt x="1343" y="914"/>
                    </a:cubicBezTo>
                    <a:cubicBezTo>
                      <a:pt x="715" y="1170"/>
                      <a:pt x="372" y="1113"/>
                      <a:pt x="0" y="1170"/>
                    </a:cubicBezTo>
                    <a:lnTo>
                      <a:pt x="0" y="1371"/>
                    </a:lnTo>
                    <a:lnTo>
                      <a:pt x="0" y="1513"/>
                    </a:lnTo>
                    <a:cubicBezTo>
                      <a:pt x="229" y="1398"/>
                      <a:pt x="514" y="1284"/>
                      <a:pt x="800" y="1227"/>
                    </a:cubicBezTo>
                    <a:cubicBezTo>
                      <a:pt x="1485" y="1056"/>
                      <a:pt x="1999" y="857"/>
                      <a:pt x="2570" y="514"/>
                    </a:cubicBezTo>
                    <a:cubicBezTo>
                      <a:pt x="2798" y="400"/>
                      <a:pt x="3027" y="286"/>
                      <a:pt x="3255" y="199"/>
                    </a:cubicBezTo>
                    <a:cubicBezTo>
                      <a:pt x="3228" y="142"/>
                      <a:pt x="3141" y="85"/>
                      <a:pt x="3084" y="0"/>
                    </a:cubicBezTo>
                    <a:close/>
                  </a:path>
                </a:pathLst>
              </a:custGeom>
              <a:solidFill>
                <a:schemeClr val="accent2"/>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9"/>
              <p:cNvSpPr/>
              <p:nvPr/>
            </p:nvSpPr>
            <p:spPr>
              <a:xfrm>
                <a:off x="5744749" y="1197655"/>
                <a:ext cx="403552" cy="196993"/>
              </a:xfrm>
              <a:custGeom>
                <a:rect b="b" l="l" r="r" t="t"/>
                <a:pathLst>
                  <a:path extrusionOk="0" h="1771" w="3628">
                    <a:moveTo>
                      <a:pt x="3513" y="0"/>
                    </a:moveTo>
                    <a:cubicBezTo>
                      <a:pt x="3513" y="30"/>
                      <a:pt x="3483" y="30"/>
                      <a:pt x="3483" y="57"/>
                    </a:cubicBezTo>
                    <a:cubicBezTo>
                      <a:pt x="2942" y="544"/>
                      <a:pt x="2542" y="1085"/>
                      <a:pt x="1314" y="1085"/>
                    </a:cubicBezTo>
                    <a:lnTo>
                      <a:pt x="1229" y="1085"/>
                    </a:lnTo>
                    <a:cubicBezTo>
                      <a:pt x="1001" y="1085"/>
                      <a:pt x="829" y="1085"/>
                      <a:pt x="658" y="1058"/>
                    </a:cubicBezTo>
                    <a:lnTo>
                      <a:pt x="0" y="1058"/>
                    </a:lnTo>
                    <a:cubicBezTo>
                      <a:pt x="0" y="1085"/>
                      <a:pt x="0" y="1115"/>
                      <a:pt x="30" y="1142"/>
                    </a:cubicBezTo>
                    <a:cubicBezTo>
                      <a:pt x="87" y="1371"/>
                      <a:pt x="201" y="1599"/>
                      <a:pt x="373" y="1770"/>
                    </a:cubicBezTo>
                    <a:cubicBezTo>
                      <a:pt x="487" y="1686"/>
                      <a:pt x="658" y="1629"/>
                      <a:pt x="829" y="1599"/>
                    </a:cubicBezTo>
                    <a:cubicBezTo>
                      <a:pt x="1686" y="1371"/>
                      <a:pt x="2456" y="1457"/>
                      <a:pt x="3113" y="1028"/>
                    </a:cubicBezTo>
                    <a:cubicBezTo>
                      <a:pt x="3255" y="914"/>
                      <a:pt x="3426" y="857"/>
                      <a:pt x="3598" y="800"/>
                    </a:cubicBezTo>
                    <a:cubicBezTo>
                      <a:pt x="3627" y="743"/>
                      <a:pt x="3627" y="658"/>
                      <a:pt x="3627" y="601"/>
                    </a:cubicBezTo>
                    <a:cubicBezTo>
                      <a:pt x="3627" y="400"/>
                      <a:pt x="3598" y="229"/>
                      <a:pt x="3541" y="30"/>
                    </a:cubicBezTo>
                    <a:cubicBezTo>
                      <a:pt x="3541" y="30"/>
                      <a:pt x="3513" y="30"/>
                      <a:pt x="3513" y="0"/>
                    </a:cubicBezTo>
                    <a:close/>
                  </a:path>
                </a:pathLst>
              </a:custGeom>
              <a:solidFill>
                <a:schemeClr val="accent2"/>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9"/>
              <p:cNvSpPr/>
              <p:nvPr/>
            </p:nvSpPr>
            <p:spPr>
              <a:xfrm>
                <a:off x="5913155" y="1423234"/>
                <a:ext cx="155614" cy="44604"/>
              </a:xfrm>
              <a:custGeom>
                <a:rect b="b" l="l" r="r" t="t"/>
                <a:pathLst>
                  <a:path extrusionOk="0" h="401" w="1399">
                    <a:moveTo>
                      <a:pt x="1398" y="0"/>
                    </a:moveTo>
                    <a:lnTo>
                      <a:pt x="1398" y="0"/>
                    </a:lnTo>
                    <a:cubicBezTo>
                      <a:pt x="1341" y="28"/>
                      <a:pt x="1257" y="58"/>
                      <a:pt x="1200" y="85"/>
                    </a:cubicBezTo>
                    <a:cubicBezTo>
                      <a:pt x="686" y="229"/>
                      <a:pt x="314" y="313"/>
                      <a:pt x="1" y="400"/>
                    </a:cubicBezTo>
                    <a:lnTo>
                      <a:pt x="256" y="400"/>
                    </a:lnTo>
                    <a:cubicBezTo>
                      <a:pt x="457" y="400"/>
                      <a:pt x="629" y="370"/>
                      <a:pt x="827" y="313"/>
                    </a:cubicBezTo>
                    <a:cubicBezTo>
                      <a:pt x="1028" y="256"/>
                      <a:pt x="1227" y="142"/>
                      <a:pt x="1398" y="0"/>
                    </a:cubicBezTo>
                    <a:close/>
                  </a:path>
                </a:pathLst>
              </a:custGeom>
              <a:solidFill>
                <a:schemeClr val="accent2"/>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9"/>
              <p:cNvSpPr/>
              <p:nvPr/>
            </p:nvSpPr>
            <p:spPr>
              <a:xfrm>
                <a:off x="5754426" y="1057835"/>
                <a:ext cx="193656" cy="124135"/>
              </a:xfrm>
              <a:custGeom>
                <a:rect b="b" l="l" r="r" t="t"/>
                <a:pathLst>
                  <a:path extrusionOk="0" h="1116" w="1741">
                    <a:moveTo>
                      <a:pt x="1683" y="1"/>
                    </a:moveTo>
                    <a:cubicBezTo>
                      <a:pt x="1512" y="1"/>
                      <a:pt x="1313" y="31"/>
                      <a:pt x="1142" y="88"/>
                    </a:cubicBezTo>
                    <a:cubicBezTo>
                      <a:pt x="598" y="259"/>
                      <a:pt x="199" y="659"/>
                      <a:pt x="0" y="1116"/>
                    </a:cubicBezTo>
                    <a:cubicBezTo>
                      <a:pt x="142" y="1058"/>
                      <a:pt x="256" y="944"/>
                      <a:pt x="400" y="830"/>
                    </a:cubicBezTo>
                    <a:cubicBezTo>
                      <a:pt x="941" y="401"/>
                      <a:pt x="1370" y="172"/>
                      <a:pt x="1741" y="1"/>
                    </a:cubicBezTo>
                    <a:close/>
                  </a:path>
                </a:pathLst>
              </a:custGeom>
              <a:solidFill>
                <a:schemeClr val="accent2"/>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9"/>
              <p:cNvSpPr/>
              <p:nvPr/>
            </p:nvSpPr>
            <p:spPr>
              <a:xfrm>
                <a:off x="5846304" y="1350043"/>
                <a:ext cx="282975" cy="111455"/>
              </a:xfrm>
              <a:custGeom>
                <a:rect b="b" l="l" r="r" t="t"/>
                <a:pathLst>
                  <a:path extrusionOk="0" h="1002" w="2544">
                    <a:moveTo>
                      <a:pt x="2543" y="1"/>
                    </a:moveTo>
                    <a:cubicBezTo>
                      <a:pt x="2086" y="229"/>
                      <a:pt x="1600" y="430"/>
                      <a:pt x="1173" y="515"/>
                    </a:cubicBezTo>
                    <a:cubicBezTo>
                      <a:pt x="743" y="572"/>
                      <a:pt x="343" y="686"/>
                      <a:pt x="1" y="857"/>
                    </a:cubicBezTo>
                    <a:cubicBezTo>
                      <a:pt x="115" y="914"/>
                      <a:pt x="229" y="944"/>
                      <a:pt x="343" y="1001"/>
                    </a:cubicBezTo>
                    <a:cubicBezTo>
                      <a:pt x="887" y="629"/>
                      <a:pt x="1657" y="487"/>
                      <a:pt x="2342" y="316"/>
                    </a:cubicBezTo>
                    <a:cubicBezTo>
                      <a:pt x="2429" y="202"/>
                      <a:pt x="2486" y="115"/>
                      <a:pt x="2543" y="1"/>
                    </a:cubicBezTo>
                    <a:close/>
                  </a:path>
                </a:pathLst>
              </a:custGeom>
              <a:solidFill>
                <a:schemeClr val="accent2"/>
              </a:solidFill>
              <a:ln>
                <a:noFill/>
              </a:ln>
              <a:effectLst>
                <a:outerShdw blurRad="57150" rotWithShape="0" algn="bl" dir="1026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29"/>
            <p:cNvGrpSpPr/>
            <p:nvPr/>
          </p:nvGrpSpPr>
          <p:grpSpPr>
            <a:xfrm>
              <a:off x="7720973" y="3432206"/>
              <a:ext cx="364620" cy="298882"/>
              <a:chOff x="7408673" y="3046781"/>
              <a:chExt cx="364620" cy="298882"/>
            </a:xfrm>
          </p:grpSpPr>
          <p:sp>
            <p:nvSpPr>
              <p:cNvPr id="5732" name="Google Shape;5732;p29"/>
              <p:cNvSpPr/>
              <p:nvPr/>
            </p:nvSpPr>
            <p:spPr>
              <a:xfrm>
                <a:off x="7408673" y="3046781"/>
                <a:ext cx="364620" cy="298882"/>
              </a:xfrm>
              <a:custGeom>
                <a:rect b="b" l="l" r="r" t="t"/>
                <a:pathLst>
                  <a:path extrusionOk="0" h="2687" w="3278">
                    <a:moveTo>
                      <a:pt x="1705" y="1"/>
                    </a:moveTo>
                    <a:cubicBezTo>
                      <a:pt x="867" y="1"/>
                      <a:pt x="0" y="725"/>
                      <a:pt x="317" y="1763"/>
                    </a:cubicBezTo>
                    <a:cubicBezTo>
                      <a:pt x="525" y="2410"/>
                      <a:pt x="1040" y="2686"/>
                      <a:pt x="1565" y="2686"/>
                    </a:cubicBezTo>
                    <a:cubicBezTo>
                      <a:pt x="2408" y="2686"/>
                      <a:pt x="3277" y="1974"/>
                      <a:pt x="2944" y="936"/>
                    </a:cubicBezTo>
                    <a:cubicBezTo>
                      <a:pt x="2736" y="280"/>
                      <a:pt x="2226" y="1"/>
                      <a:pt x="1705" y="1"/>
                    </a:cubicBezTo>
                    <a:close/>
                  </a:path>
                </a:pathLst>
              </a:custGeom>
              <a:solidFill>
                <a:schemeClr val="dk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9"/>
              <p:cNvSpPr/>
              <p:nvPr/>
            </p:nvSpPr>
            <p:spPr>
              <a:xfrm>
                <a:off x="7459617" y="3233429"/>
                <a:ext cx="266958" cy="50944"/>
              </a:xfrm>
              <a:custGeom>
                <a:rect b="b" l="l" r="r" t="t"/>
                <a:pathLst>
                  <a:path extrusionOk="0" h="458" w="2400">
                    <a:moveTo>
                      <a:pt x="1972" y="1"/>
                    </a:moveTo>
                    <a:cubicBezTo>
                      <a:pt x="1714" y="1"/>
                      <a:pt x="1458" y="58"/>
                      <a:pt x="1115" y="115"/>
                    </a:cubicBezTo>
                    <a:cubicBezTo>
                      <a:pt x="1058" y="142"/>
                      <a:pt x="972" y="142"/>
                      <a:pt x="887" y="142"/>
                    </a:cubicBezTo>
                    <a:cubicBezTo>
                      <a:pt x="800" y="142"/>
                      <a:pt x="686" y="142"/>
                      <a:pt x="572" y="115"/>
                    </a:cubicBezTo>
                    <a:lnTo>
                      <a:pt x="1" y="115"/>
                    </a:lnTo>
                    <a:cubicBezTo>
                      <a:pt x="30" y="199"/>
                      <a:pt x="58" y="256"/>
                      <a:pt x="88" y="313"/>
                    </a:cubicBezTo>
                    <a:cubicBezTo>
                      <a:pt x="487" y="371"/>
                      <a:pt x="1029" y="457"/>
                      <a:pt x="1115" y="457"/>
                    </a:cubicBezTo>
                    <a:lnTo>
                      <a:pt x="1143" y="457"/>
                    </a:lnTo>
                    <a:cubicBezTo>
                      <a:pt x="1257" y="457"/>
                      <a:pt x="1885" y="371"/>
                      <a:pt x="2285" y="286"/>
                    </a:cubicBezTo>
                    <a:cubicBezTo>
                      <a:pt x="2342" y="199"/>
                      <a:pt x="2372" y="142"/>
                      <a:pt x="2399" y="58"/>
                    </a:cubicBezTo>
                    <a:cubicBezTo>
                      <a:pt x="2228" y="1"/>
                      <a:pt x="2086" y="1"/>
                      <a:pt x="1972" y="1"/>
                    </a:cubicBezTo>
                    <a:close/>
                  </a:path>
                </a:pathLst>
              </a:custGeom>
              <a:solidFill>
                <a:schemeClr val="lt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9"/>
              <p:cNvSpPr/>
              <p:nvPr/>
            </p:nvSpPr>
            <p:spPr>
              <a:xfrm>
                <a:off x="7443934" y="3128536"/>
                <a:ext cx="288982" cy="111344"/>
              </a:xfrm>
              <a:custGeom>
                <a:rect b="b" l="l" r="r" t="t"/>
                <a:pathLst>
                  <a:path extrusionOk="0" h="1001" w="2598">
                    <a:moveTo>
                      <a:pt x="199" y="0"/>
                    </a:moveTo>
                    <a:cubicBezTo>
                      <a:pt x="57" y="286"/>
                      <a:pt x="0" y="628"/>
                      <a:pt x="114" y="971"/>
                    </a:cubicBezTo>
                    <a:cubicBezTo>
                      <a:pt x="142" y="1001"/>
                      <a:pt x="199" y="1001"/>
                      <a:pt x="229" y="1001"/>
                    </a:cubicBezTo>
                    <a:lnTo>
                      <a:pt x="286" y="1001"/>
                    </a:lnTo>
                    <a:cubicBezTo>
                      <a:pt x="571" y="971"/>
                      <a:pt x="800" y="800"/>
                      <a:pt x="1055" y="743"/>
                    </a:cubicBezTo>
                    <a:cubicBezTo>
                      <a:pt x="1227" y="715"/>
                      <a:pt x="1398" y="685"/>
                      <a:pt x="1542" y="685"/>
                    </a:cubicBezTo>
                    <a:cubicBezTo>
                      <a:pt x="1713" y="685"/>
                      <a:pt x="1885" y="715"/>
                      <a:pt x="2056" y="772"/>
                    </a:cubicBezTo>
                    <a:cubicBezTo>
                      <a:pt x="2197" y="800"/>
                      <a:pt x="2398" y="886"/>
                      <a:pt x="2570" y="886"/>
                    </a:cubicBezTo>
                    <a:cubicBezTo>
                      <a:pt x="2597" y="685"/>
                      <a:pt x="2597" y="457"/>
                      <a:pt x="2540" y="229"/>
                    </a:cubicBezTo>
                    <a:cubicBezTo>
                      <a:pt x="2513" y="201"/>
                      <a:pt x="2513" y="172"/>
                      <a:pt x="2513" y="144"/>
                    </a:cubicBezTo>
                    <a:cubicBezTo>
                      <a:pt x="2426" y="144"/>
                      <a:pt x="2341" y="172"/>
                      <a:pt x="2255" y="201"/>
                    </a:cubicBezTo>
                    <a:cubicBezTo>
                      <a:pt x="2083" y="258"/>
                      <a:pt x="1912" y="286"/>
                      <a:pt x="1713" y="286"/>
                    </a:cubicBezTo>
                    <a:cubicBezTo>
                      <a:pt x="1656" y="286"/>
                      <a:pt x="1599" y="258"/>
                      <a:pt x="1512" y="258"/>
                    </a:cubicBezTo>
                    <a:cubicBezTo>
                      <a:pt x="1256" y="229"/>
                      <a:pt x="998" y="144"/>
                      <a:pt x="743" y="114"/>
                    </a:cubicBezTo>
                    <a:cubicBezTo>
                      <a:pt x="571" y="87"/>
                      <a:pt x="400" y="30"/>
                      <a:pt x="199" y="0"/>
                    </a:cubicBezTo>
                    <a:close/>
                  </a:path>
                </a:pathLst>
              </a:custGeom>
              <a:solidFill>
                <a:schemeClr val="lt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9"/>
              <p:cNvSpPr/>
              <p:nvPr/>
            </p:nvSpPr>
            <p:spPr>
              <a:xfrm>
                <a:off x="7513787" y="3055568"/>
                <a:ext cx="146160" cy="25583"/>
              </a:xfrm>
              <a:custGeom>
                <a:rect b="b" l="l" r="r" t="t"/>
                <a:pathLst>
                  <a:path extrusionOk="0" h="230" w="1314">
                    <a:moveTo>
                      <a:pt x="686" y="1"/>
                    </a:moveTo>
                    <a:cubicBezTo>
                      <a:pt x="571" y="1"/>
                      <a:pt x="427" y="28"/>
                      <a:pt x="313" y="58"/>
                    </a:cubicBezTo>
                    <a:cubicBezTo>
                      <a:pt x="199" y="85"/>
                      <a:pt x="85" y="142"/>
                      <a:pt x="0" y="199"/>
                    </a:cubicBezTo>
                    <a:lnTo>
                      <a:pt x="57" y="199"/>
                    </a:lnTo>
                    <a:cubicBezTo>
                      <a:pt x="142" y="172"/>
                      <a:pt x="256" y="142"/>
                      <a:pt x="370" y="142"/>
                    </a:cubicBezTo>
                    <a:cubicBezTo>
                      <a:pt x="514" y="142"/>
                      <a:pt x="656" y="199"/>
                      <a:pt x="800" y="229"/>
                    </a:cubicBezTo>
                    <a:cubicBezTo>
                      <a:pt x="884" y="229"/>
                      <a:pt x="941" y="199"/>
                      <a:pt x="1028" y="199"/>
                    </a:cubicBezTo>
                    <a:cubicBezTo>
                      <a:pt x="1113" y="172"/>
                      <a:pt x="1199" y="172"/>
                      <a:pt x="1314" y="142"/>
                    </a:cubicBezTo>
                    <a:cubicBezTo>
                      <a:pt x="1113" y="58"/>
                      <a:pt x="914" y="1"/>
                      <a:pt x="686" y="1"/>
                    </a:cubicBezTo>
                    <a:close/>
                  </a:path>
                </a:pathLst>
              </a:custGeom>
              <a:solidFill>
                <a:schemeClr val="lt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9"/>
              <p:cNvSpPr/>
              <p:nvPr/>
            </p:nvSpPr>
            <p:spPr>
              <a:xfrm>
                <a:off x="7507447" y="3303282"/>
                <a:ext cx="177972" cy="34927"/>
              </a:xfrm>
              <a:custGeom>
                <a:rect b="b" l="l" r="r" t="t"/>
                <a:pathLst>
                  <a:path extrusionOk="0" h="314" w="1600">
                    <a:moveTo>
                      <a:pt x="1569" y="1"/>
                    </a:moveTo>
                    <a:cubicBezTo>
                      <a:pt x="1085" y="1"/>
                      <a:pt x="484" y="28"/>
                      <a:pt x="0" y="58"/>
                    </a:cubicBezTo>
                    <a:cubicBezTo>
                      <a:pt x="199" y="229"/>
                      <a:pt x="484" y="314"/>
                      <a:pt x="743" y="314"/>
                    </a:cubicBezTo>
                    <a:cubicBezTo>
                      <a:pt x="884" y="314"/>
                      <a:pt x="998" y="286"/>
                      <a:pt x="1142" y="256"/>
                    </a:cubicBezTo>
                    <a:cubicBezTo>
                      <a:pt x="1314" y="199"/>
                      <a:pt x="1455" y="115"/>
                      <a:pt x="1599" y="1"/>
                    </a:cubicBezTo>
                    <a:close/>
                  </a:path>
                </a:pathLst>
              </a:custGeom>
              <a:solidFill>
                <a:schemeClr val="lt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9"/>
              <p:cNvSpPr/>
              <p:nvPr/>
            </p:nvSpPr>
            <p:spPr>
              <a:xfrm>
                <a:off x="7465958" y="3081040"/>
                <a:ext cx="228805" cy="47608"/>
              </a:xfrm>
              <a:custGeom>
                <a:rect b="b" l="l" r="r" t="t"/>
                <a:pathLst>
                  <a:path extrusionOk="0" h="428" w="2057">
                    <a:moveTo>
                      <a:pt x="1230" y="0"/>
                    </a:moveTo>
                    <a:cubicBezTo>
                      <a:pt x="1058" y="27"/>
                      <a:pt x="887" y="57"/>
                      <a:pt x="773" y="57"/>
                    </a:cubicBezTo>
                    <a:lnTo>
                      <a:pt x="743" y="57"/>
                    </a:lnTo>
                    <a:cubicBezTo>
                      <a:pt x="686" y="57"/>
                      <a:pt x="545" y="27"/>
                      <a:pt x="344" y="27"/>
                    </a:cubicBezTo>
                    <a:cubicBezTo>
                      <a:pt x="202" y="142"/>
                      <a:pt x="88" y="286"/>
                      <a:pt x="1" y="427"/>
                    </a:cubicBezTo>
                    <a:lnTo>
                      <a:pt x="58" y="427"/>
                    </a:lnTo>
                    <a:cubicBezTo>
                      <a:pt x="259" y="427"/>
                      <a:pt x="487" y="370"/>
                      <a:pt x="716" y="313"/>
                    </a:cubicBezTo>
                    <a:cubicBezTo>
                      <a:pt x="915" y="286"/>
                      <a:pt x="1143" y="228"/>
                      <a:pt x="1257" y="228"/>
                    </a:cubicBezTo>
                    <a:lnTo>
                      <a:pt x="1287" y="228"/>
                    </a:lnTo>
                    <a:cubicBezTo>
                      <a:pt x="1371" y="228"/>
                      <a:pt x="1744" y="228"/>
                      <a:pt x="2057" y="199"/>
                    </a:cubicBezTo>
                    <a:cubicBezTo>
                      <a:pt x="2029" y="142"/>
                      <a:pt x="1999" y="114"/>
                      <a:pt x="1972" y="85"/>
                    </a:cubicBezTo>
                    <a:cubicBezTo>
                      <a:pt x="1915" y="114"/>
                      <a:pt x="1828" y="114"/>
                      <a:pt x="1771" y="114"/>
                    </a:cubicBezTo>
                    <a:lnTo>
                      <a:pt x="1657" y="114"/>
                    </a:lnTo>
                    <a:cubicBezTo>
                      <a:pt x="1515" y="85"/>
                      <a:pt x="1371" y="57"/>
                      <a:pt x="1230" y="0"/>
                    </a:cubicBezTo>
                    <a:close/>
                  </a:path>
                </a:pathLst>
              </a:custGeom>
              <a:solidFill>
                <a:schemeClr val="lt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9"/>
              <p:cNvSpPr/>
              <p:nvPr/>
            </p:nvSpPr>
            <p:spPr>
              <a:xfrm>
                <a:off x="7602662" y="3071363"/>
                <a:ext cx="82757" cy="22469"/>
              </a:xfrm>
              <a:custGeom>
                <a:rect b="b" l="l" r="r" t="t"/>
                <a:pathLst>
                  <a:path extrusionOk="0" h="202" w="744">
                    <a:moveTo>
                      <a:pt x="515" y="0"/>
                    </a:moveTo>
                    <a:cubicBezTo>
                      <a:pt x="400" y="30"/>
                      <a:pt x="314" y="30"/>
                      <a:pt x="229" y="57"/>
                    </a:cubicBezTo>
                    <a:cubicBezTo>
                      <a:pt x="142" y="57"/>
                      <a:pt x="85" y="87"/>
                      <a:pt x="1" y="87"/>
                    </a:cubicBezTo>
                    <a:cubicBezTo>
                      <a:pt x="142" y="144"/>
                      <a:pt x="286" y="172"/>
                      <a:pt x="428" y="201"/>
                    </a:cubicBezTo>
                    <a:lnTo>
                      <a:pt x="542" y="201"/>
                    </a:lnTo>
                    <a:cubicBezTo>
                      <a:pt x="599" y="201"/>
                      <a:pt x="686" y="201"/>
                      <a:pt x="743" y="172"/>
                    </a:cubicBezTo>
                    <a:cubicBezTo>
                      <a:pt x="656" y="114"/>
                      <a:pt x="599" y="57"/>
                      <a:pt x="515" y="0"/>
                    </a:cubicBezTo>
                    <a:close/>
                  </a:path>
                </a:pathLst>
              </a:custGeom>
              <a:solidFill>
                <a:schemeClr val="dk2"/>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29"/>
            <p:cNvGrpSpPr/>
            <p:nvPr/>
          </p:nvGrpSpPr>
          <p:grpSpPr>
            <a:xfrm>
              <a:off x="5494442" y="2747051"/>
              <a:ext cx="270184" cy="270184"/>
              <a:chOff x="8736342" y="1127801"/>
              <a:chExt cx="270184" cy="270184"/>
            </a:xfrm>
          </p:grpSpPr>
          <p:sp>
            <p:nvSpPr>
              <p:cNvPr id="5740" name="Google Shape;5740;p29"/>
              <p:cNvSpPr/>
              <p:nvPr/>
            </p:nvSpPr>
            <p:spPr>
              <a:xfrm>
                <a:off x="8736342" y="1127801"/>
                <a:ext cx="270184" cy="270184"/>
              </a:xfrm>
              <a:custGeom>
                <a:rect b="b" l="l" r="r" t="t"/>
                <a:pathLst>
                  <a:path extrusionOk="0" h="2429" w="2429">
                    <a:moveTo>
                      <a:pt x="1199" y="0"/>
                    </a:moveTo>
                    <a:cubicBezTo>
                      <a:pt x="544" y="0"/>
                      <a:pt x="0" y="544"/>
                      <a:pt x="0" y="1229"/>
                    </a:cubicBezTo>
                    <a:cubicBezTo>
                      <a:pt x="0" y="1457"/>
                      <a:pt x="57" y="1686"/>
                      <a:pt x="172" y="1884"/>
                    </a:cubicBezTo>
                    <a:cubicBezTo>
                      <a:pt x="400" y="2200"/>
                      <a:pt x="772" y="2428"/>
                      <a:pt x="1199" y="2428"/>
                    </a:cubicBezTo>
                    <a:cubicBezTo>
                      <a:pt x="1857" y="2428"/>
                      <a:pt x="2428" y="1884"/>
                      <a:pt x="2428" y="1229"/>
                    </a:cubicBezTo>
                    <a:cubicBezTo>
                      <a:pt x="2428" y="1000"/>
                      <a:pt x="2341" y="772"/>
                      <a:pt x="2227" y="571"/>
                    </a:cubicBezTo>
                    <a:cubicBezTo>
                      <a:pt x="2029" y="228"/>
                      <a:pt x="1629" y="0"/>
                      <a:pt x="1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9"/>
              <p:cNvSpPr/>
              <p:nvPr/>
            </p:nvSpPr>
            <p:spPr>
              <a:xfrm>
                <a:off x="8869709" y="1191314"/>
                <a:ext cx="41490" cy="41490"/>
              </a:xfrm>
              <a:custGeom>
                <a:rect b="b" l="l" r="r" t="t"/>
                <a:pathLst>
                  <a:path extrusionOk="0" h="373" w="373">
                    <a:moveTo>
                      <a:pt x="0" y="201"/>
                    </a:moveTo>
                    <a:cubicBezTo>
                      <a:pt x="8" y="221"/>
                      <a:pt x="16" y="242"/>
                      <a:pt x="27" y="261"/>
                    </a:cubicBezTo>
                    <a:lnTo>
                      <a:pt x="27" y="261"/>
                    </a:lnTo>
                    <a:cubicBezTo>
                      <a:pt x="20" y="245"/>
                      <a:pt x="13" y="226"/>
                      <a:pt x="0" y="201"/>
                    </a:cubicBezTo>
                    <a:close/>
                    <a:moveTo>
                      <a:pt x="201" y="0"/>
                    </a:moveTo>
                    <a:cubicBezTo>
                      <a:pt x="245" y="15"/>
                      <a:pt x="289" y="38"/>
                      <a:pt x="321" y="71"/>
                    </a:cubicBezTo>
                    <a:lnTo>
                      <a:pt x="321" y="71"/>
                    </a:lnTo>
                    <a:cubicBezTo>
                      <a:pt x="292" y="57"/>
                      <a:pt x="252" y="57"/>
                      <a:pt x="229" y="57"/>
                    </a:cubicBezTo>
                    <a:cubicBezTo>
                      <a:pt x="115" y="57"/>
                      <a:pt x="58" y="114"/>
                      <a:pt x="58" y="228"/>
                    </a:cubicBezTo>
                    <a:lnTo>
                      <a:pt x="58" y="306"/>
                    </a:lnTo>
                    <a:lnTo>
                      <a:pt x="58" y="306"/>
                    </a:lnTo>
                    <a:cubicBezTo>
                      <a:pt x="46" y="292"/>
                      <a:pt x="36" y="277"/>
                      <a:pt x="27" y="261"/>
                    </a:cubicBezTo>
                    <a:lnTo>
                      <a:pt x="27" y="261"/>
                    </a:lnTo>
                    <a:cubicBezTo>
                      <a:pt x="35" y="282"/>
                      <a:pt x="42" y="298"/>
                      <a:pt x="58" y="315"/>
                    </a:cubicBezTo>
                    <a:lnTo>
                      <a:pt x="58" y="306"/>
                    </a:lnTo>
                    <a:lnTo>
                      <a:pt x="58" y="306"/>
                    </a:lnTo>
                    <a:cubicBezTo>
                      <a:pt x="91" y="345"/>
                      <a:pt x="137" y="372"/>
                      <a:pt x="201" y="372"/>
                    </a:cubicBezTo>
                    <a:cubicBezTo>
                      <a:pt x="286" y="372"/>
                      <a:pt x="373" y="286"/>
                      <a:pt x="373" y="201"/>
                    </a:cubicBezTo>
                    <a:cubicBezTo>
                      <a:pt x="373" y="145"/>
                      <a:pt x="352" y="103"/>
                      <a:pt x="321" y="71"/>
                    </a:cubicBezTo>
                    <a:lnTo>
                      <a:pt x="321" y="71"/>
                    </a:lnTo>
                    <a:cubicBezTo>
                      <a:pt x="329" y="75"/>
                      <a:pt x="337" y="80"/>
                      <a:pt x="343" y="87"/>
                    </a:cubicBezTo>
                    <a:cubicBezTo>
                      <a:pt x="316" y="57"/>
                      <a:pt x="259"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9"/>
              <p:cNvSpPr/>
              <p:nvPr/>
            </p:nvSpPr>
            <p:spPr>
              <a:xfrm>
                <a:off x="8869709" y="1191314"/>
                <a:ext cx="38264" cy="35149"/>
              </a:xfrm>
              <a:custGeom>
                <a:rect b="b" l="l" r="r" t="t"/>
                <a:pathLst>
                  <a:path extrusionOk="0" h="316" w="344">
                    <a:moveTo>
                      <a:pt x="201" y="0"/>
                    </a:moveTo>
                    <a:cubicBezTo>
                      <a:pt x="87" y="0"/>
                      <a:pt x="0" y="87"/>
                      <a:pt x="0" y="201"/>
                    </a:cubicBezTo>
                    <a:cubicBezTo>
                      <a:pt x="30" y="258"/>
                      <a:pt x="30" y="286"/>
                      <a:pt x="58" y="315"/>
                    </a:cubicBezTo>
                    <a:lnTo>
                      <a:pt x="58" y="228"/>
                    </a:lnTo>
                    <a:cubicBezTo>
                      <a:pt x="58" y="114"/>
                      <a:pt x="115" y="57"/>
                      <a:pt x="229" y="57"/>
                    </a:cubicBezTo>
                    <a:cubicBezTo>
                      <a:pt x="259" y="57"/>
                      <a:pt x="316" y="57"/>
                      <a:pt x="343" y="87"/>
                    </a:cubicBezTo>
                    <a:cubicBezTo>
                      <a:pt x="316" y="57"/>
                      <a:pt x="259"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9"/>
              <p:cNvSpPr/>
              <p:nvPr/>
            </p:nvSpPr>
            <p:spPr>
              <a:xfrm>
                <a:off x="8911088" y="1321567"/>
                <a:ext cx="41267" cy="38264"/>
              </a:xfrm>
              <a:custGeom>
                <a:rect b="b" l="l" r="r" t="t"/>
                <a:pathLst>
                  <a:path extrusionOk="0" h="344" w="371">
                    <a:moveTo>
                      <a:pt x="1" y="200"/>
                    </a:moveTo>
                    <a:cubicBezTo>
                      <a:pt x="1" y="234"/>
                      <a:pt x="14" y="263"/>
                      <a:pt x="35" y="287"/>
                    </a:cubicBezTo>
                    <a:lnTo>
                      <a:pt x="35" y="287"/>
                    </a:lnTo>
                    <a:cubicBezTo>
                      <a:pt x="16" y="258"/>
                      <a:pt x="1" y="221"/>
                      <a:pt x="1" y="200"/>
                    </a:cubicBezTo>
                    <a:close/>
                    <a:moveTo>
                      <a:pt x="199" y="1"/>
                    </a:moveTo>
                    <a:lnTo>
                      <a:pt x="199" y="1"/>
                    </a:lnTo>
                    <a:cubicBezTo>
                      <a:pt x="256" y="1"/>
                      <a:pt x="311" y="36"/>
                      <a:pt x="343" y="85"/>
                    </a:cubicBezTo>
                    <a:lnTo>
                      <a:pt x="343" y="85"/>
                    </a:lnTo>
                    <a:cubicBezTo>
                      <a:pt x="313" y="58"/>
                      <a:pt x="256" y="28"/>
                      <a:pt x="229" y="28"/>
                    </a:cubicBezTo>
                    <a:cubicBezTo>
                      <a:pt x="115" y="28"/>
                      <a:pt x="28" y="115"/>
                      <a:pt x="28" y="200"/>
                    </a:cubicBezTo>
                    <a:cubicBezTo>
                      <a:pt x="28" y="252"/>
                      <a:pt x="53" y="281"/>
                      <a:pt x="57" y="307"/>
                    </a:cubicBezTo>
                    <a:lnTo>
                      <a:pt x="57" y="307"/>
                    </a:lnTo>
                    <a:cubicBezTo>
                      <a:pt x="49" y="301"/>
                      <a:pt x="42" y="294"/>
                      <a:pt x="35" y="287"/>
                    </a:cubicBezTo>
                    <a:lnTo>
                      <a:pt x="35" y="287"/>
                    </a:lnTo>
                    <a:cubicBezTo>
                      <a:pt x="42" y="297"/>
                      <a:pt x="50" y="306"/>
                      <a:pt x="58" y="314"/>
                    </a:cubicBezTo>
                    <a:cubicBezTo>
                      <a:pt x="58" y="311"/>
                      <a:pt x="58" y="309"/>
                      <a:pt x="57" y="307"/>
                    </a:cubicBezTo>
                    <a:lnTo>
                      <a:pt x="57" y="307"/>
                    </a:lnTo>
                    <a:cubicBezTo>
                      <a:pt x="89" y="330"/>
                      <a:pt x="130" y="343"/>
                      <a:pt x="172" y="343"/>
                    </a:cubicBezTo>
                    <a:cubicBezTo>
                      <a:pt x="286" y="343"/>
                      <a:pt x="371" y="286"/>
                      <a:pt x="371" y="172"/>
                    </a:cubicBezTo>
                    <a:cubicBezTo>
                      <a:pt x="371" y="142"/>
                      <a:pt x="360" y="111"/>
                      <a:pt x="343" y="85"/>
                    </a:cubicBezTo>
                    <a:lnTo>
                      <a:pt x="343" y="85"/>
                    </a:lnTo>
                    <a:cubicBezTo>
                      <a:pt x="343" y="85"/>
                      <a:pt x="343" y="85"/>
                      <a:pt x="343" y="85"/>
                    </a:cubicBezTo>
                    <a:cubicBezTo>
                      <a:pt x="314" y="28"/>
                      <a:pt x="257"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9"/>
              <p:cNvSpPr/>
              <p:nvPr/>
            </p:nvSpPr>
            <p:spPr>
              <a:xfrm>
                <a:off x="8911088" y="1321567"/>
                <a:ext cx="38264" cy="34927"/>
              </a:xfrm>
              <a:custGeom>
                <a:rect b="b" l="l" r="r" t="t"/>
                <a:pathLst>
                  <a:path extrusionOk="0" h="314" w="344">
                    <a:moveTo>
                      <a:pt x="172" y="1"/>
                    </a:moveTo>
                    <a:cubicBezTo>
                      <a:pt x="85" y="1"/>
                      <a:pt x="1" y="85"/>
                      <a:pt x="1" y="172"/>
                    </a:cubicBezTo>
                    <a:lnTo>
                      <a:pt x="1" y="200"/>
                    </a:lnTo>
                    <a:cubicBezTo>
                      <a:pt x="1" y="229"/>
                      <a:pt x="28" y="286"/>
                      <a:pt x="58" y="314"/>
                    </a:cubicBezTo>
                    <a:cubicBezTo>
                      <a:pt x="58" y="286"/>
                      <a:pt x="28" y="257"/>
                      <a:pt x="28" y="200"/>
                    </a:cubicBezTo>
                    <a:cubicBezTo>
                      <a:pt x="28" y="115"/>
                      <a:pt x="115" y="28"/>
                      <a:pt x="229" y="28"/>
                    </a:cubicBezTo>
                    <a:cubicBezTo>
                      <a:pt x="257" y="28"/>
                      <a:pt x="314" y="58"/>
                      <a:pt x="343" y="85"/>
                    </a:cubicBezTo>
                    <a:cubicBezTo>
                      <a:pt x="314" y="28"/>
                      <a:pt x="257"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9"/>
              <p:cNvSpPr/>
              <p:nvPr/>
            </p:nvSpPr>
            <p:spPr>
              <a:xfrm>
                <a:off x="8844348" y="1347040"/>
                <a:ext cx="22469" cy="19132"/>
              </a:xfrm>
              <a:custGeom>
                <a:rect b="b" l="l" r="r" t="t"/>
                <a:pathLst>
                  <a:path extrusionOk="0" h="172" w="202">
                    <a:moveTo>
                      <a:pt x="114" y="0"/>
                    </a:moveTo>
                    <a:cubicBezTo>
                      <a:pt x="87" y="0"/>
                      <a:pt x="30" y="0"/>
                      <a:pt x="30" y="28"/>
                    </a:cubicBezTo>
                    <a:cubicBezTo>
                      <a:pt x="12" y="45"/>
                      <a:pt x="5" y="62"/>
                      <a:pt x="2" y="72"/>
                    </a:cubicBezTo>
                    <a:lnTo>
                      <a:pt x="2" y="72"/>
                    </a:lnTo>
                    <a:cubicBezTo>
                      <a:pt x="1" y="67"/>
                      <a:pt x="0" y="62"/>
                      <a:pt x="0" y="57"/>
                    </a:cubicBezTo>
                    <a:lnTo>
                      <a:pt x="0" y="85"/>
                    </a:lnTo>
                    <a:cubicBezTo>
                      <a:pt x="0" y="85"/>
                      <a:pt x="0" y="80"/>
                      <a:pt x="2" y="72"/>
                    </a:cubicBezTo>
                    <a:lnTo>
                      <a:pt x="2" y="72"/>
                    </a:lnTo>
                    <a:cubicBezTo>
                      <a:pt x="9" y="101"/>
                      <a:pt x="34" y="142"/>
                      <a:pt x="57" y="142"/>
                    </a:cubicBezTo>
                    <a:cubicBezTo>
                      <a:pt x="57" y="172"/>
                      <a:pt x="87" y="172"/>
                      <a:pt x="114" y="172"/>
                    </a:cubicBezTo>
                    <a:cubicBezTo>
                      <a:pt x="144" y="172"/>
                      <a:pt x="171" y="142"/>
                      <a:pt x="201" y="114"/>
                    </a:cubicBezTo>
                    <a:lnTo>
                      <a:pt x="201" y="57"/>
                    </a:lnTo>
                    <a:cubicBezTo>
                      <a:pt x="201" y="57"/>
                      <a:pt x="171" y="28"/>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9"/>
              <p:cNvSpPr/>
              <p:nvPr/>
            </p:nvSpPr>
            <p:spPr>
              <a:xfrm>
                <a:off x="8844348" y="1343703"/>
                <a:ext cx="22469" cy="12792"/>
              </a:xfrm>
              <a:custGeom>
                <a:rect b="b" l="l" r="r" t="t"/>
                <a:pathLst>
                  <a:path extrusionOk="0" h="115" w="202">
                    <a:moveTo>
                      <a:pt x="87" y="1"/>
                    </a:moveTo>
                    <a:cubicBezTo>
                      <a:pt x="57" y="1"/>
                      <a:pt x="30" y="1"/>
                      <a:pt x="30" y="30"/>
                    </a:cubicBezTo>
                    <a:lnTo>
                      <a:pt x="0" y="58"/>
                    </a:lnTo>
                    <a:lnTo>
                      <a:pt x="0" y="115"/>
                    </a:lnTo>
                    <a:cubicBezTo>
                      <a:pt x="0" y="115"/>
                      <a:pt x="0" y="87"/>
                      <a:pt x="30" y="58"/>
                    </a:cubicBezTo>
                    <a:cubicBezTo>
                      <a:pt x="30" y="30"/>
                      <a:pt x="87" y="30"/>
                      <a:pt x="114" y="30"/>
                    </a:cubicBezTo>
                    <a:lnTo>
                      <a:pt x="171" y="30"/>
                    </a:lnTo>
                    <a:cubicBezTo>
                      <a:pt x="171" y="58"/>
                      <a:pt x="201" y="87"/>
                      <a:pt x="201" y="87"/>
                    </a:cubicBezTo>
                    <a:cubicBezTo>
                      <a:pt x="201" y="58"/>
                      <a:pt x="201" y="30"/>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9"/>
              <p:cNvSpPr/>
              <p:nvPr/>
            </p:nvSpPr>
            <p:spPr>
              <a:xfrm>
                <a:off x="8850689" y="1273849"/>
                <a:ext cx="22469" cy="22469"/>
              </a:xfrm>
              <a:custGeom>
                <a:rect b="b" l="l" r="r" t="t"/>
                <a:pathLst>
                  <a:path extrusionOk="0" h="202" w="202">
                    <a:moveTo>
                      <a:pt x="144" y="0"/>
                    </a:moveTo>
                    <a:cubicBezTo>
                      <a:pt x="158" y="16"/>
                      <a:pt x="174" y="23"/>
                      <a:pt x="185" y="31"/>
                    </a:cubicBezTo>
                    <a:lnTo>
                      <a:pt x="185" y="31"/>
                    </a:lnTo>
                    <a:cubicBezTo>
                      <a:pt x="176" y="20"/>
                      <a:pt x="163" y="10"/>
                      <a:pt x="144" y="0"/>
                    </a:cubicBezTo>
                    <a:close/>
                    <a:moveTo>
                      <a:pt x="0" y="115"/>
                    </a:moveTo>
                    <a:lnTo>
                      <a:pt x="0" y="115"/>
                    </a:lnTo>
                    <a:cubicBezTo>
                      <a:pt x="0" y="123"/>
                      <a:pt x="2" y="128"/>
                      <a:pt x="5" y="133"/>
                    </a:cubicBezTo>
                    <a:lnTo>
                      <a:pt x="5" y="133"/>
                    </a:lnTo>
                    <a:cubicBezTo>
                      <a:pt x="2" y="126"/>
                      <a:pt x="0" y="120"/>
                      <a:pt x="0" y="115"/>
                    </a:cubicBezTo>
                    <a:close/>
                    <a:moveTo>
                      <a:pt x="5" y="133"/>
                    </a:moveTo>
                    <a:lnTo>
                      <a:pt x="5" y="133"/>
                    </a:lnTo>
                    <a:cubicBezTo>
                      <a:pt x="11" y="144"/>
                      <a:pt x="19" y="155"/>
                      <a:pt x="29" y="166"/>
                    </a:cubicBezTo>
                    <a:lnTo>
                      <a:pt x="29" y="166"/>
                    </a:lnTo>
                    <a:cubicBezTo>
                      <a:pt x="27" y="150"/>
                      <a:pt x="13" y="145"/>
                      <a:pt x="5" y="133"/>
                    </a:cubicBezTo>
                    <a:close/>
                    <a:moveTo>
                      <a:pt x="114" y="30"/>
                    </a:moveTo>
                    <a:cubicBezTo>
                      <a:pt x="87" y="30"/>
                      <a:pt x="30" y="58"/>
                      <a:pt x="30" y="115"/>
                    </a:cubicBezTo>
                    <a:lnTo>
                      <a:pt x="30" y="167"/>
                    </a:lnTo>
                    <a:lnTo>
                      <a:pt x="30" y="167"/>
                    </a:lnTo>
                    <a:cubicBezTo>
                      <a:pt x="30" y="166"/>
                      <a:pt x="30" y="166"/>
                      <a:pt x="29" y="166"/>
                    </a:cubicBezTo>
                    <a:lnTo>
                      <a:pt x="29" y="166"/>
                    </a:lnTo>
                    <a:cubicBezTo>
                      <a:pt x="30" y="168"/>
                      <a:pt x="30" y="170"/>
                      <a:pt x="30" y="172"/>
                    </a:cubicBezTo>
                    <a:lnTo>
                      <a:pt x="30" y="167"/>
                    </a:lnTo>
                    <a:lnTo>
                      <a:pt x="30" y="167"/>
                    </a:lnTo>
                    <a:cubicBezTo>
                      <a:pt x="48" y="186"/>
                      <a:pt x="71" y="201"/>
                      <a:pt x="87" y="201"/>
                    </a:cubicBezTo>
                    <a:lnTo>
                      <a:pt x="114" y="201"/>
                    </a:lnTo>
                    <a:cubicBezTo>
                      <a:pt x="171" y="201"/>
                      <a:pt x="201" y="172"/>
                      <a:pt x="201" y="115"/>
                    </a:cubicBezTo>
                    <a:cubicBezTo>
                      <a:pt x="201" y="89"/>
                      <a:pt x="201" y="70"/>
                      <a:pt x="196" y="53"/>
                    </a:cubicBezTo>
                    <a:lnTo>
                      <a:pt x="196" y="53"/>
                    </a:lnTo>
                    <a:cubicBezTo>
                      <a:pt x="199" y="56"/>
                      <a:pt x="201" y="58"/>
                      <a:pt x="201" y="58"/>
                    </a:cubicBezTo>
                    <a:cubicBezTo>
                      <a:pt x="201" y="45"/>
                      <a:pt x="194" y="38"/>
                      <a:pt x="185" y="31"/>
                    </a:cubicBezTo>
                    <a:lnTo>
                      <a:pt x="185" y="31"/>
                    </a:lnTo>
                    <a:cubicBezTo>
                      <a:pt x="190" y="38"/>
                      <a:pt x="194" y="45"/>
                      <a:pt x="196" y="53"/>
                    </a:cubicBezTo>
                    <a:lnTo>
                      <a:pt x="196" y="53"/>
                    </a:lnTo>
                    <a:cubicBezTo>
                      <a:pt x="187" y="46"/>
                      <a:pt x="165" y="30"/>
                      <a:pt x="144"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9"/>
              <p:cNvSpPr/>
              <p:nvPr/>
            </p:nvSpPr>
            <p:spPr>
              <a:xfrm>
                <a:off x="8850689" y="1273849"/>
                <a:ext cx="22469" cy="19132"/>
              </a:xfrm>
              <a:custGeom>
                <a:rect b="b" l="l" r="r" t="t"/>
                <a:pathLst>
                  <a:path extrusionOk="0" h="172" w="202">
                    <a:moveTo>
                      <a:pt x="114" y="0"/>
                    </a:moveTo>
                    <a:cubicBezTo>
                      <a:pt x="57" y="0"/>
                      <a:pt x="30" y="30"/>
                      <a:pt x="0" y="87"/>
                    </a:cubicBezTo>
                    <a:lnTo>
                      <a:pt x="0" y="115"/>
                    </a:lnTo>
                    <a:cubicBezTo>
                      <a:pt x="0" y="144"/>
                      <a:pt x="30" y="144"/>
                      <a:pt x="30" y="172"/>
                    </a:cubicBezTo>
                    <a:lnTo>
                      <a:pt x="30" y="115"/>
                    </a:lnTo>
                    <a:cubicBezTo>
                      <a:pt x="30" y="58"/>
                      <a:pt x="87" y="30"/>
                      <a:pt x="114" y="30"/>
                    </a:cubicBezTo>
                    <a:lnTo>
                      <a:pt x="144" y="30"/>
                    </a:lnTo>
                    <a:cubicBezTo>
                      <a:pt x="171" y="30"/>
                      <a:pt x="201" y="58"/>
                      <a:pt x="201" y="58"/>
                    </a:cubicBezTo>
                    <a:cubicBezTo>
                      <a:pt x="201" y="30"/>
                      <a:pt x="171" y="30"/>
                      <a:pt x="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9"/>
              <p:cNvSpPr/>
              <p:nvPr/>
            </p:nvSpPr>
            <p:spPr>
              <a:xfrm>
                <a:off x="8980942" y="1296206"/>
                <a:ext cx="12903" cy="12792"/>
              </a:xfrm>
              <a:custGeom>
                <a:rect b="b" l="l" r="r" t="t"/>
                <a:pathLst>
                  <a:path extrusionOk="0" h="115" w="116">
                    <a:moveTo>
                      <a:pt x="58" y="0"/>
                    </a:moveTo>
                    <a:cubicBezTo>
                      <a:pt x="28" y="0"/>
                      <a:pt x="28" y="28"/>
                      <a:pt x="1" y="58"/>
                    </a:cubicBezTo>
                    <a:cubicBezTo>
                      <a:pt x="1" y="85"/>
                      <a:pt x="28" y="115"/>
                      <a:pt x="58" y="115"/>
                    </a:cubicBezTo>
                    <a:cubicBezTo>
                      <a:pt x="85" y="115"/>
                      <a:pt x="115" y="85"/>
                      <a:pt x="115" y="58"/>
                    </a:cubicBezTo>
                    <a:cubicBezTo>
                      <a:pt x="115" y="47"/>
                      <a:pt x="115" y="37"/>
                      <a:pt x="114" y="28"/>
                    </a:cubicBezTo>
                    <a:lnTo>
                      <a:pt x="114" y="28"/>
                    </a:lnTo>
                    <a:cubicBezTo>
                      <a:pt x="115" y="28"/>
                      <a:pt x="115" y="28"/>
                      <a:pt x="115" y="28"/>
                    </a:cubicBezTo>
                    <a:lnTo>
                      <a:pt x="113" y="26"/>
                    </a:lnTo>
                    <a:lnTo>
                      <a:pt x="113" y="26"/>
                    </a:lnTo>
                    <a:cubicBezTo>
                      <a:pt x="114" y="27"/>
                      <a:pt x="114" y="27"/>
                      <a:pt x="114" y="28"/>
                    </a:cubicBezTo>
                    <a:lnTo>
                      <a:pt x="114" y="28"/>
                    </a:lnTo>
                    <a:cubicBezTo>
                      <a:pt x="108" y="27"/>
                      <a:pt x="85" y="24"/>
                      <a:pt x="85" y="0"/>
                    </a:cubicBezTo>
                    <a:lnTo>
                      <a:pt x="85" y="0"/>
                    </a:lnTo>
                    <a:lnTo>
                      <a:pt x="113" y="26"/>
                    </a:lnTo>
                    <a:lnTo>
                      <a:pt x="113" y="26"/>
                    </a:lnTo>
                    <a:cubicBezTo>
                      <a:pt x="111" y="11"/>
                      <a:pt x="104"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9"/>
              <p:cNvSpPr/>
              <p:nvPr/>
            </p:nvSpPr>
            <p:spPr>
              <a:xfrm>
                <a:off x="8980942" y="1296206"/>
                <a:ext cx="12903" cy="6451"/>
              </a:xfrm>
              <a:custGeom>
                <a:rect b="b" l="l" r="r" t="t"/>
                <a:pathLst>
                  <a:path extrusionOk="0" h="58" w="116">
                    <a:moveTo>
                      <a:pt x="85" y="0"/>
                    </a:moveTo>
                    <a:cubicBezTo>
                      <a:pt x="85" y="28"/>
                      <a:pt x="115" y="28"/>
                      <a:pt x="115" y="28"/>
                    </a:cubicBezTo>
                    <a:lnTo>
                      <a:pt x="85" y="0"/>
                    </a:lnTo>
                    <a:close/>
                    <a:moveTo>
                      <a:pt x="58" y="0"/>
                    </a:moveTo>
                    <a:cubicBezTo>
                      <a:pt x="28" y="0"/>
                      <a:pt x="1" y="28"/>
                      <a:pt x="1" y="58"/>
                    </a:cubicBezTo>
                    <a:cubicBezTo>
                      <a:pt x="28" y="28"/>
                      <a:pt x="28" y="0"/>
                      <a:pt x="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9"/>
              <p:cNvSpPr/>
              <p:nvPr/>
            </p:nvSpPr>
            <p:spPr>
              <a:xfrm>
                <a:off x="8761703" y="1229467"/>
                <a:ext cx="12792" cy="12681"/>
              </a:xfrm>
              <a:custGeom>
                <a:rect b="b" l="l" r="r" t="t"/>
                <a:pathLst>
                  <a:path extrusionOk="0" h="114" w="115">
                    <a:moveTo>
                      <a:pt x="88" y="0"/>
                    </a:moveTo>
                    <a:cubicBezTo>
                      <a:pt x="102" y="15"/>
                      <a:pt x="108" y="22"/>
                      <a:pt x="112" y="29"/>
                    </a:cubicBezTo>
                    <a:lnTo>
                      <a:pt x="115" y="29"/>
                    </a:lnTo>
                    <a:lnTo>
                      <a:pt x="88" y="0"/>
                    </a:lnTo>
                    <a:close/>
                    <a:moveTo>
                      <a:pt x="58" y="29"/>
                    </a:moveTo>
                    <a:cubicBezTo>
                      <a:pt x="30" y="29"/>
                      <a:pt x="1" y="29"/>
                      <a:pt x="1" y="57"/>
                    </a:cubicBezTo>
                    <a:cubicBezTo>
                      <a:pt x="1" y="86"/>
                      <a:pt x="30" y="114"/>
                      <a:pt x="58" y="114"/>
                    </a:cubicBezTo>
                    <a:cubicBezTo>
                      <a:pt x="87" y="114"/>
                      <a:pt x="115" y="114"/>
                      <a:pt x="115" y="86"/>
                    </a:cubicBezTo>
                    <a:lnTo>
                      <a:pt x="115" y="57"/>
                    </a:lnTo>
                    <a:cubicBezTo>
                      <a:pt x="115" y="43"/>
                      <a:pt x="115" y="36"/>
                      <a:pt x="112" y="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9"/>
              <p:cNvSpPr/>
              <p:nvPr/>
            </p:nvSpPr>
            <p:spPr>
              <a:xfrm>
                <a:off x="8761703" y="1229356"/>
                <a:ext cx="12792" cy="6451"/>
              </a:xfrm>
              <a:custGeom>
                <a:rect b="b" l="l" r="r" t="t"/>
                <a:pathLst>
                  <a:path extrusionOk="0" h="58" w="115">
                    <a:moveTo>
                      <a:pt x="58" y="1"/>
                    </a:moveTo>
                    <a:cubicBezTo>
                      <a:pt x="30" y="1"/>
                      <a:pt x="1" y="30"/>
                      <a:pt x="1" y="58"/>
                    </a:cubicBezTo>
                    <a:lnTo>
                      <a:pt x="1" y="58"/>
                    </a:lnTo>
                    <a:cubicBezTo>
                      <a:pt x="1" y="30"/>
                      <a:pt x="30" y="30"/>
                      <a:pt x="58" y="30"/>
                    </a:cubicBezTo>
                    <a:lnTo>
                      <a:pt x="115" y="30"/>
                    </a:lnTo>
                    <a:lnTo>
                      <a:pt x="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9"/>
              <p:cNvSpPr/>
              <p:nvPr/>
            </p:nvSpPr>
            <p:spPr>
              <a:xfrm>
                <a:off x="8803192" y="1150158"/>
                <a:ext cx="38153" cy="41267"/>
              </a:xfrm>
              <a:custGeom>
                <a:rect b="b" l="l" r="r" t="t"/>
                <a:pathLst>
                  <a:path extrusionOk="0" h="371" w="343">
                    <a:moveTo>
                      <a:pt x="199" y="0"/>
                    </a:moveTo>
                    <a:cubicBezTo>
                      <a:pt x="224" y="8"/>
                      <a:pt x="247" y="19"/>
                      <a:pt x="267" y="32"/>
                    </a:cubicBezTo>
                    <a:lnTo>
                      <a:pt x="267" y="32"/>
                    </a:lnTo>
                    <a:cubicBezTo>
                      <a:pt x="249" y="14"/>
                      <a:pt x="227" y="0"/>
                      <a:pt x="199" y="0"/>
                    </a:cubicBezTo>
                    <a:close/>
                    <a:moveTo>
                      <a:pt x="0" y="199"/>
                    </a:moveTo>
                    <a:cubicBezTo>
                      <a:pt x="0" y="224"/>
                      <a:pt x="5" y="243"/>
                      <a:pt x="14" y="260"/>
                    </a:cubicBezTo>
                    <a:lnTo>
                      <a:pt x="14" y="260"/>
                    </a:lnTo>
                    <a:cubicBezTo>
                      <a:pt x="5" y="240"/>
                      <a:pt x="0" y="220"/>
                      <a:pt x="0" y="199"/>
                    </a:cubicBezTo>
                    <a:close/>
                    <a:moveTo>
                      <a:pt x="267" y="32"/>
                    </a:moveTo>
                    <a:cubicBezTo>
                      <a:pt x="285" y="50"/>
                      <a:pt x="299" y="71"/>
                      <a:pt x="313" y="85"/>
                    </a:cubicBezTo>
                    <a:cubicBezTo>
                      <a:pt x="286" y="57"/>
                      <a:pt x="256" y="57"/>
                      <a:pt x="199" y="57"/>
                    </a:cubicBezTo>
                    <a:cubicBezTo>
                      <a:pt x="114" y="57"/>
                      <a:pt x="27" y="114"/>
                      <a:pt x="27" y="228"/>
                    </a:cubicBezTo>
                    <a:cubicBezTo>
                      <a:pt x="27" y="256"/>
                      <a:pt x="27" y="286"/>
                      <a:pt x="57" y="313"/>
                    </a:cubicBezTo>
                    <a:cubicBezTo>
                      <a:pt x="40" y="298"/>
                      <a:pt x="24" y="281"/>
                      <a:pt x="14" y="260"/>
                    </a:cubicBezTo>
                    <a:lnTo>
                      <a:pt x="14" y="260"/>
                    </a:lnTo>
                    <a:cubicBezTo>
                      <a:pt x="41" y="321"/>
                      <a:pt x="105" y="370"/>
                      <a:pt x="171" y="370"/>
                    </a:cubicBezTo>
                    <a:cubicBezTo>
                      <a:pt x="286" y="370"/>
                      <a:pt x="343" y="286"/>
                      <a:pt x="343" y="171"/>
                    </a:cubicBezTo>
                    <a:cubicBezTo>
                      <a:pt x="343" y="110"/>
                      <a:pt x="314" y="64"/>
                      <a:pt x="267" y="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9"/>
              <p:cNvSpPr/>
              <p:nvPr/>
            </p:nvSpPr>
            <p:spPr>
              <a:xfrm>
                <a:off x="8803192" y="1150158"/>
                <a:ext cx="34816" cy="34816"/>
              </a:xfrm>
              <a:custGeom>
                <a:rect b="b" l="l" r="r" t="t"/>
                <a:pathLst>
                  <a:path extrusionOk="0" h="313" w="313">
                    <a:moveTo>
                      <a:pt x="171" y="0"/>
                    </a:moveTo>
                    <a:cubicBezTo>
                      <a:pt x="85" y="0"/>
                      <a:pt x="0" y="85"/>
                      <a:pt x="0" y="171"/>
                    </a:cubicBezTo>
                    <a:lnTo>
                      <a:pt x="0" y="199"/>
                    </a:lnTo>
                    <a:cubicBezTo>
                      <a:pt x="0" y="256"/>
                      <a:pt x="27" y="286"/>
                      <a:pt x="57" y="313"/>
                    </a:cubicBezTo>
                    <a:cubicBezTo>
                      <a:pt x="27" y="286"/>
                      <a:pt x="27" y="256"/>
                      <a:pt x="27" y="228"/>
                    </a:cubicBezTo>
                    <a:cubicBezTo>
                      <a:pt x="27" y="114"/>
                      <a:pt x="114" y="57"/>
                      <a:pt x="199" y="57"/>
                    </a:cubicBezTo>
                    <a:cubicBezTo>
                      <a:pt x="256" y="57"/>
                      <a:pt x="286" y="57"/>
                      <a:pt x="313" y="85"/>
                    </a:cubicBezTo>
                    <a:cubicBezTo>
                      <a:pt x="286" y="57"/>
                      <a:pt x="256"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9"/>
              <p:cNvSpPr/>
              <p:nvPr/>
            </p:nvSpPr>
            <p:spPr>
              <a:xfrm>
                <a:off x="8920542" y="1159502"/>
                <a:ext cx="22469" cy="19132"/>
              </a:xfrm>
              <a:custGeom>
                <a:rect b="b" l="l" r="r" t="t"/>
                <a:pathLst>
                  <a:path extrusionOk="0" h="172" w="202">
                    <a:moveTo>
                      <a:pt x="87" y="1"/>
                    </a:moveTo>
                    <a:cubicBezTo>
                      <a:pt x="57" y="1"/>
                      <a:pt x="30" y="30"/>
                      <a:pt x="0" y="58"/>
                    </a:cubicBezTo>
                    <a:lnTo>
                      <a:pt x="0" y="87"/>
                    </a:lnTo>
                    <a:cubicBezTo>
                      <a:pt x="0" y="115"/>
                      <a:pt x="0" y="144"/>
                      <a:pt x="30" y="172"/>
                    </a:cubicBezTo>
                    <a:lnTo>
                      <a:pt x="87" y="172"/>
                    </a:lnTo>
                    <a:cubicBezTo>
                      <a:pt x="114" y="172"/>
                      <a:pt x="172" y="172"/>
                      <a:pt x="172" y="144"/>
                    </a:cubicBezTo>
                    <a:cubicBezTo>
                      <a:pt x="201" y="115"/>
                      <a:pt x="201" y="87"/>
                      <a:pt x="201" y="87"/>
                    </a:cubicBezTo>
                    <a:cubicBezTo>
                      <a:pt x="201" y="58"/>
                      <a:pt x="172" y="30"/>
                      <a:pt x="144" y="30"/>
                    </a:cubicBezTo>
                    <a:cubicBezTo>
                      <a:pt x="144" y="1"/>
                      <a:pt x="114" y="1"/>
                      <a:pt x="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9"/>
              <p:cNvSpPr/>
              <p:nvPr/>
            </p:nvSpPr>
            <p:spPr>
              <a:xfrm>
                <a:off x="8920542" y="1156499"/>
                <a:ext cx="22469" cy="12681"/>
              </a:xfrm>
              <a:custGeom>
                <a:rect b="b" l="l" r="r" t="t"/>
                <a:pathLst>
                  <a:path extrusionOk="0" h="114" w="202">
                    <a:moveTo>
                      <a:pt x="87" y="0"/>
                    </a:moveTo>
                    <a:cubicBezTo>
                      <a:pt x="57" y="0"/>
                      <a:pt x="30" y="28"/>
                      <a:pt x="0" y="28"/>
                    </a:cubicBezTo>
                    <a:lnTo>
                      <a:pt x="0" y="57"/>
                    </a:lnTo>
                    <a:lnTo>
                      <a:pt x="0" y="85"/>
                    </a:lnTo>
                    <a:cubicBezTo>
                      <a:pt x="30" y="57"/>
                      <a:pt x="57" y="28"/>
                      <a:pt x="87" y="28"/>
                    </a:cubicBezTo>
                    <a:cubicBezTo>
                      <a:pt x="114" y="28"/>
                      <a:pt x="144" y="28"/>
                      <a:pt x="144" y="57"/>
                    </a:cubicBezTo>
                    <a:cubicBezTo>
                      <a:pt x="171" y="57"/>
                      <a:pt x="201" y="84"/>
                      <a:pt x="201" y="114"/>
                    </a:cubicBezTo>
                    <a:lnTo>
                      <a:pt x="201" y="114"/>
                    </a:lnTo>
                    <a:cubicBezTo>
                      <a:pt x="201" y="84"/>
                      <a:pt x="172" y="57"/>
                      <a:pt x="172" y="28"/>
                    </a:cubicBezTo>
                    <a:lnTo>
                      <a:pt x="144" y="28"/>
                    </a:ln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9"/>
              <p:cNvSpPr/>
              <p:nvPr/>
            </p:nvSpPr>
            <p:spPr>
              <a:xfrm>
                <a:off x="8952244" y="1226352"/>
                <a:ext cx="41601" cy="41267"/>
              </a:xfrm>
              <a:custGeom>
                <a:rect b="b" l="l" r="r" t="t"/>
                <a:pathLst>
                  <a:path extrusionOk="0" h="371" w="374">
                    <a:moveTo>
                      <a:pt x="1" y="199"/>
                    </a:moveTo>
                    <a:cubicBezTo>
                      <a:pt x="1" y="220"/>
                      <a:pt x="5" y="237"/>
                      <a:pt x="11" y="252"/>
                    </a:cubicBezTo>
                    <a:lnTo>
                      <a:pt x="11" y="252"/>
                    </a:lnTo>
                    <a:cubicBezTo>
                      <a:pt x="5" y="235"/>
                      <a:pt x="1" y="217"/>
                      <a:pt x="1" y="199"/>
                    </a:cubicBezTo>
                    <a:close/>
                    <a:moveTo>
                      <a:pt x="202" y="0"/>
                    </a:moveTo>
                    <a:cubicBezTo>
                      <a:pt x="246" y="15"/>
                      <a:pt x="290" y="37"/>
                      <a:pt x="323" y="71"/>
                    </a:cubicBezTo>
                    <a:lnTo>
                      <a:pt x="323" y="71"/>
                    </a:lnTo>
                    <a:cubicBezTo>
                      <a:pt x="293" y="57"/>
                      <a:pt x="253" y="57"/>
                      <a:pt x="229" y="57"/>
                    </a:cubicBezTo>
                    <a:cubicBezTo>
                      <a:pt x="115" y="57"/>
                      <a:pt x="30" y="114"/>
                      <a:pt x="30" y="229"/>
                    </a:cubicBezTo>
                    <a:cubicBezTo>
                      <a:pt x="30" y="256"/>
                      <a:pt x="58" y="286"/>
                      <a:pt x="58" y="313"/>
                    </a:cubicBezTo>
                    <a:cubicBezTo>
                      <a:pt x="41" y="296"/>
                      <a:pt x="22" y="278"/>
                      <a:pt x="11" y="252"/>
                    </a:cubicBezTo>
                    <a:lnTo>
                      <a:pt x="11" y="252"/>
                    </a:lnTo>
                    <a:cubicBezTo>
                      <a:pt x="37" y="317"/>
                      <a:pt x="105" y="370"/>
                      <a:pt x="172" y="370"/>
                    </a:cubicBezTo>
                    <a:cubicBezTo>
                      <a:pt x="286" y="370"/>
                      <a:pt x="373" y="286"/>
                      <a:pt x="373" y="199"/>
                    </a:cubicBezTo>
                    <a:cubicBezTo>
                      <a:pt x="373" y="144"/>
                      <a:pt x="353" y="103"/>
                      <a:pt x="323" y="71"/>
                    </a:cubicBezTo>
                    <a:lnTo>
                      <a:pt x="323" y="71"/>
                    </a:lnTo>
                    <a:cubicBezTo>
                      <a:pt x="331" y="75"/>
                      <a:pt x="338" y="79"/>
                      <a:pt x="343" y="85"/>
                    </a:cubicBezTo>
                    <a:cubicBezTo>
                      <a:pt x="316" y="57"/>
                      <a:pt x="259" y="0"/>
                      <a:pt x="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9"/>
              <p:cNvSpPr/>
              <p:nvPr/>
            </p:nvSpPr>
            <p:spPr>
              <a:xfrm>
                <a:off x="8952244" y="1226352"/>
                <a:ext cx="38264" cy="34927"/>
              </a:xfrm>
              <a:custGeom>
                <a:rect b="b" l="l" r="r" t="t"/>
                <a:pathLst>
                  <a:path extrusionOk="0" h="314" w="344">
                    <a:moveTo>
                      <a:pt x="172" y="0"/>
                    </a:moveTo>
                    <a:cubicBezTo>
                      <a:pt x="88" y="0"/>
                      <a:pt x="1" y="85"/>
                      <a:pt x="1" y="199"/>
                    </a:cubicBezTo>
                    <a:cubicBezTo>
                      <a:pt x="1" y="256"/>
                      <a:pt x="30" y="286"/>
                      <a:pt x="58" y="313"/>
                    </a:cubicBezTo>
                    <a:cubicBezTo>
                      <a:pt x="58" y="286"/>
                      <a:pt x="30" y="256"/>
                      <a:pt x="30" y="229"/>
                    </a:cubicBezTo>
                    <a:cubicBezTo>
                      <a:pt x="30" y="114"/>
                      <a:pt x="115" y="57"/>
                      <a:pt x="229" y="57"/>
                    </a:cubicBezTo>
                    <a:cubicBezTo>
                      <a:pt x="259" y="57"/>
                      <a:pt x="316" y="57"/>
                      <a:pt x="343" y="85"/>
                    </a:cubicBezTo>
                    <a:cubicBezTo>
                      <a:pt x="316" y="57"/>
                      <a:pt x="259" y="0"/>
                      <a:pt x="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9"/>
              <p:cNvSpPr/>
              <p:nvPr/>
            </p:nvSpPr>
            <p:spPr>
              <a:xfrm>
                <a:off x="8768043" y="1286529"/>
                <a:ext cx="28809" cy="28809"/>
              </a:xfrm>
              <a:custGeom>
                <a:rect b="b" l="l" r="r" t="t"/>
                <a:pathLst>
                  <a:path extrusionOk="0" h="259" w="259">
                    <a:moveTo>
                      <a:pt x="172" y="1"/>
                    </a:moveTo>
                    <a:lnTo>
                      <a:pt x="172" y="1"/>
                    </a:lnTo>
                    <a:cubicBezTo>
                      <a:pt x="199" y="1"/>
                      <a:pt x="223" y="24"/>
                      <a:pt x="250" y="70"/>
                    </a:cubicBezTo>
                    <a:lnTo>
                      <a:pt x="250" y="70"/>
                    </a:lnTo>
                    <a:cubicBezTo>
                      <a:pt x="237" y="27"/>
                      <a:pt x="211" y="1"/>
                      <a:pt x="172" y="1"/>
                    </a:cubicBezTo>
                    <a:close/>
                    <a:moveTo>
                      <a:pt x="145" y="30"/>
                    </a:moveTo>
                    <a:cubicBezTo>
                      <a:pt x="88" y="30"/>
                      <a:pt x="30" y="87"/>
                      <a:pt x="30" y="145"/>
                    </a:cubicBezTo>
                    <a:cubicBezTo>
                      <a:pt x="1" y="172"/>
                      <a:pt x="30" y="202"/>
                      <a:pt x="30" y="202"/>
                    </a:cubicBezTo>
                    <a:lnTo>
                      <a:pt x="30" y="202"/>
                    </a:lnTo>
                    <a:cubicBezTo>
                      <a:pt x="1" y="172"/>
                      <a:pt x="1" y="145"/>
                      <a:pt x="1" y="115"/>
                    </a:cubicBezTo>
                    <a:lnTo>
                      <a:pt x="1" y="145"/>
                    </a:lnTo>
                    <a:cubicBezTo>
                      <a:pt x="1" y="202"/>
                      <a:pt x="30" y="259"/>
                      <a:pt x="115" y="259"/>
                    </a:cubicBezTo>
                    <a:lnTo>
                      <a:pt x="145" y="259"/>
                    </a:lnTo>
                    <a:cubicBezTo>
                      <a:pt x="202" y="259"/>
                      <a:pt x="259" y="229"/>
                      <a:pt x="259" y="145"/>
                    </a:cubicBezTo>
                    <a:cubicBezTo>
                      <a:pt x="259" y="121"/>
                      <a:pt x="257" y="100"/>
                      <a:pt x="252" y="81"/>
                    </a:cubicBezTo>
                    <a:lnTo>
                      <a:pt x="252" y="81"/>
                    </a:lnTo>
                    <a:cubicBezTo>
                      <a:pt x="255" y="83"/>
                      <a:pt x="257" y="85"/>
                      <a:pt x="259" y="87"/>
                    </a:cubicBezTo>
                    <a:cubicBezTo>
                      <a:pt x="256" y="81"/>
                      <a:pt x="253" y="76"/>
                      <a:pt x="250" y="70"/>
                    </a:cubicBezTo>
                    <a:lnTo>
                      <a:pt x="250" y="70"/>
                    </a:lnTo>
                    <a:cubicBezTo>
                      <a:pt x="251" y="74"/>
                      <a:pt x="252" y="77"/>
                      <a:pt x="252" y="81"/>
                    </a:cubicBezTo>
                    <a:lnTo>
                      <a:pt x="252" y="81"/>
                    </a:lnTo>
                    <a:cubicBezTo>
                      <a:pt x="225" y="54"/>
                      <a:pt x="200" y="30"/>
                      <a:pt x="172" y="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9"/>
              <p:cNvSpPr/>
              <p:nvPr/>
            </p:nvSpPr>
            <p:spPr>
              <a:xfrm>
                <a:off x="8768043" y="1286529"/>
                <a:ext cx="28809" cy="22469"/>
              </a:xfrm>
              <a:custGeom>
                <a:rect b="b" l="l" r="r" t="t"/>
                <a:pathLst>
                  <a:path extrusionOk="0" h="202" w="259">
                    <a:moveTo>
                      <a:pt x="115" y="1"/>
                    </a:moveTo>
                    <a:cubicBezTo>
                      <a:pt x="58" y="1"/>
                      <a:pt x="1" y="30"/>
                      <a:pt x="1" y="115"/>
                    </a:cubicBezTo>
                    <a:cubicBezTo>
                      <a:pt x="1" y="145"/>
                      <a:pt x="1" y="172"/>
                      <a:pt x="30" y="202"/>
                    </a:cubicBezTo>
                    <a:lnTo>
                      <a:pt x="30" y="202"/>
                    </a:lnTo>
                    <a:cubicBezTo>
                      <a:pt x="30" y="202"/>
                      <a:pt x="1" y="172"/>
                      <a:pt x="30" y="145"/>
                    </a:cubicBezTo>
                    <a:cubicBezTo>
                      <a:pt x="30" y="87"/>
                      <a:pt x="88" y="30"/>
                      <a:pt x="145" y="30"/>
                    </a:cubicBezTo>
                    <a:lnTo>
                      <a:pt x="172" y="30"/>
                    </a:lnTo>
                    <a:cubicBezTo>
                      <a:pt x="202" y="30"/>
                      <a:pt x="229" y="58"/>
                      <a:pt x="259" y="87"/>
                    </a:cubicBezTo>
                    <a:cubicBezTo>
                      <a:pt x="229" y="30"/>
                      <a:pt x="202" y="1"/>
                      <a:pt x="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29"/>
            <p:cNvGrpSpPr/>
            <p:nvPr/>
          </p:nvGrpSpPr>
          <p:grpSpPr>
            <a:xfrm>
              <a:off x="7587133" y="2075686"/>
              <a:ext cx="843901" cy="843901"/>
              <a:chOff x="3953575" y="518025"/>
              <a:chExt cx="1343577" cy="1343577"/>
            </a:xfrm>
          </p:grpSpPr>
          <p:sp>
            <p:nvSpPr>
              <p:cNvPr id="5762" name="Google Shape;5762;p29"/>
              <p:cNvSpPr/>
              <p:nvPr/>
            </p:nvSpPr>
            <p:spPr>
              <a:xfrm>
                <a:off x="3953575" y="518025"/>
                <a:ext cx="1343577" cy="1343577"/>
              </a:xfrm>
              <a:custGeom>
                <a:rect b="b" l="l" r="r" t="t"/>
                <a:pathLst>
                  <a:path extrusionOk="0" h="12079" w="12079">
                    <a:moveTo>
                      <a:pt x="6026" y="0"/>
                    </a:moveTo>
                    <a:cubicBezTo>
                      <a:pt x="2714" y="0"/>
                      <a:pt x="0" y="2714"/>
                      <a:pt x="0" y="6053"/>
                    </a:cubicBezTo>
                    <a:cubicBezTo>
                      <a:pt x="0" y="7252"/>
                      <a:pt x="343" y="8367"/>
                      <a:pt x="971" y="9308"/>
                    </a:cubicBezTo>
                    <a:cubicBezTo>
                      <a:pt x="2029" y="10994"/>
                      <a:pt x="3913" y="12078"/>
                      <a:pt x="6026" y="12078"/>
                    </a:cubicBezTo>
                    <a:cubicBezTo>
                      <a:pt x="9365" y="12078"/>
                      <a:pt x="12079" y="9365"/>
                      <a:pt x="12079" y="6053"/>
                    </a:cubicBezTo>
                    <a:cubicBezTo>
                      <a:pt x="12079" y="4884"/>
                      <a:pt x="11736" y="3799"/>
                      <a:pt x="11165" y="2885"/>
                    </a:cubicBezTo>
                    <a:cubicBezTo>
                      <a:pt x="10108" y="1142"/>
                      <a:pt x="8196" y="0"/>
                      <a:pt x="6026" y="0"/>
                    </a:cubicBezTo>
                    <a:close/>
                  </a:path>
                </a:pathLst>
              </a:custGeom>
              <a:solidFill>
                <a:schemeClr val="accent5"/>
              </a:solidFill>
              <a:ln>
                <a:noFill/>
              </a:ln>
              <a:effectLst>
                <a:outerShdw blurRad="57150" rotWithShape="0" algn="bl" dir="5400000" dist="1905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9"/>
              <p:cNvSpPr/>
              <p:nvPr/>
            </p:nvSpPr>
            <p:spPr>
              <a:xfrm>
                <a:off x="4055241" y="1073853"/>
                <a:ext cx="1241911" cy="787749"/>
              </a:xfrm>
              <a:custGeom>
                <a:rect b="b" l="l" r="r" t="t"/>
                <a:pathLst>
                  <a:path extrusionOk="0" h="7082" w="11165">
                    <a:moveTo>
                      <a:pt x="8166" y="1885"/>
                    </a:moveTo>
                    <a:cubicBezTo>
                      <a:pt x="8195" y="1913"/>
                      <a:pt x="8565" y="2141"/>
                      <a:pt x="8166" y="2198"/>
                    </a:cubicBezTo>
                    <a:cubicBezTo>
                      <a:pt x="7937" y="2255"/>
                      <a:pt x="7796" y="2285"/>
                      <a:pt x="7652" y="2285"/>
                    </a:cubicBezTo>
                    <a:cubicBezTo>
                      <a:pt x="7510" y="2285"/>
                      <a:pt x="7366" y="2255"/>
                      <a:pt x="7081" y="2171"/>
                    </a:cubicBezTo>
                    <a:cubicBezTo>
                      <a:pt x="6909" y="2141"/>
                      <a:pt x="7709" y="1999"/>
                      <a:pt x="7796" y="1999"/>
                    </a:cubicBezTo>
                    <a:cubicBezTo>
                      <a:pt x="7823" y="1999"/>
                      <a:pt x="7880" y="1970"/>
                      <a:pt x="7967" y="1942"/>
                    </a:cubicBezTo>
                    <a:cubicBezTo>
                      <a:pt x="8024" y="1913"/>
                      <a:pt x="8081" y="1885"/>
                      <a:pt x="8138" y="1885"/>
                    </a:cubicBezTo>
                    <a:close/>
                    <a:moveTo>
                      <a:pt x="1686" y="2114"/>
                    </a:moveTo>
                    <a:cubicBezTo>
                      <a:pt x="1800" y="2114"/>
                      <a:pt x="1914" y="2114"/>
                      <a:pt x="1914" y="2141"/>
                    </a:cubicBezTo>
                    <a:cubicBezTo>
                      <a:pt x="2200" y="2399"/>
                      <a:pt x="1857" y="2427"/>
                      <a:pt x="1686" y="2427"/>
                    </a:cubicBezTo>
                    <a:lnTo>
                      <a:pt x="1629" y="2427"/>
                    </a:lnTo>
                    <a:cubicBezTo>
                      <a:pt x="1542" y="2513"/>
                      <a:pt x="1286" y="2883"/>
                      <a:pt x="1142" y="2883"/>
                    </a:cubicBezTo>
                    <a:lnTo>
                      <a:pt x="1085" y="2883"/>
                    </a:lnTo>
                    <a:cubicBezTo>
                      <a:pt x="1058" y="2856"/>
                      <a:pt x="1085" y="2228"/>
                      <a:pt x="1115" y="2198"/>
                    </a:cubicBezTo>
                    <a:cubicBezTo>
                      <a:pt x="1142" y="2141"/>
                      <a:pt x="1485" y="2114"/>
                      <a:pt x="1686" y="2114"/>
                    </a:cubicBezTo>
                    <a:close/>
                    <a:moveTo>
                      <a:pt x="9280" y="3084"/>
                    </a:moveTo>
                    <a:cubicBezTo>
                      <a:pt x="9365" y="3084"/>
                      <a:pt x="9452" y="3084"/>
                      <a:pt x="9536" y="3112"/>
                    </a:cubicBezTo>
                    <a:cubicBezTo>
                      <a:pt x="9794" y="3141"/>
                      <a:pt x="10678" y="3454"/>
                      <a:pt x="9966" y="3740"/>
                    </a:cubicBezTo>
                    <a:cubicBezTo>
                      <a:pt x="9395" y="3968"/>
                      <a:pt x="9707" y="4482"/>
                      <a:pt x="9365" y="4482"/>
                    </a:cubicBezTo>
                    <a:cubicBezTo>
                      <a:pt x="9280" y="4482"/>
                      <a:pt x="9166" y="4455"/>
                      <a:pt x="8965" y="4368"/>
                    </a:cubicBezTo>
                    <a:cubicBezTo>
                      <a:pt x="8881" y="4341"/>
                      <a:pt x="7538" y="3854"/>
                      <a:pt x="7681" y="3854"/>
                    </a:cubicBezTo>
                    <a:cubicBezTo>
                      <a:pt x="7739" y="3854"/>
                      <a:pt x="8367" y="3541"/>
                      <a:pt x="8481" y="3484"/>
                    </a:cubicBezTo>
                    <a:cubicBezTo>
                      <a:pt x="8851" y="3256"/>
                      <a:pt x="8938" y="3084"/>
                      <a:pt x="9280" y="3084"/>
                    </a:cubicBezTo>
                    <a:close/>
                    <a:moveTo>
                      <a:pt x="2341" y="4569"/>
                    </a:moveTo>
                    <a:cubicBezTo>
                      <a:pt x="2627" y="4569"/>
                      <a:pt x="2398" y="4939"/>
                      <a:pt x="2485" y="5026"/>
                    </a:cubicBezTo>
                    <a:cubicBezTo>
                      <a:pt x="2714" y="5225"/>
                      <a:pt x="2684" y="5167"/>
                      <a:pt x="2999" y="5311"/>
                    </a:cubicBezTo>
                    <a:cubicBezTo>
                      <a:pt x="3027" y="5311"/>
                      <a:pt x="3913" y="5624"/>
                      <a:pt x="3570" y="5624"/>
                    </a:cubicBezTo>
                    <a:lnTo>
                      <a:pt x="3426" y="5624"/>
                    </a:lnTo>
                    <a:cubicBezTo>
                      <a:pt x="3084" y="5624"/>
                      <a:pt x="2942" y="5825"/>
                      <a:pt x="2942" y="6138"/>
                    </a:cubicBezTo>
                    <a:cubicBezTo>
                      <a:pt x="2912" y="6138"/>
                      <a:pt x="2599" y="5654"/>
                      <a:pt x="2570" y="5624"/>
                    </a:cubicBezTo>
                    <a:cubicBezTo>
                      <a:pt x="2284" y="5339"/>
                      <a:pt x="1971" y="5597"/>
                      <a:pt x="2085" y="4969"/>
                    </a:cubicBezTo>
                    <a:cubicBezTo>
                      <a:pt x="2113" y="4797"/>
                      <a:pt x="2028" y="4626"/>
                      <a:pt x="2257" y="4569"/>
                    </a:cubicBezTo>
                    <a:close/>
                    <a:moveTo>
                      <a:pt x="5653" y="5997"/>
                    </a:moveTo>
                    <a:cubicBezTo>
                      <a:pt x="5882" y="5997"/>
                      <a:pt x="5996" y="6111"/>
                      <a:pt x="5797" y="6339"/>
                    </a:cubicBezTo>
                    <a:cubicBezTo>
                      <a:pt x="5683" y="6453"/>
                      <a:pt x="5311" y="6823"/>
                      <a:pt x="5082" y="6823"/>
                    </a:cubicBezTo>
                    <a:cubicBezTo>
                      <a:pt x="4968" y="6823"/>
                      <a:pt x="4883" y="6739"/>
                      <a:pt x="4883" y="6453"/>
                    </a:cubicBezTo>
                    <a:cubicBezTo>
                      <a:pt x="4883" y="6168"/>
                      <a:pt x="5340" y="5997"/>
                      <a:pt x="5653" y="5997"/>
                    </a:cubicBezTo>
                    <a:close/>
                    <a:moveTo>
                      <a:pt x="11078" y="1"/>
                    </a:moveTo>
                    <a:cubicBezTo>
                      <a:pt x="10993" y="1"/>
                      <a:pt x="10936" y="28"/>
                      <a:pt x="10879" y="58"/>
                    </a:cubicBezTo>
                    <a:cubicBezTo>
                      <a:pt x="10336" y="343"/>
                      <a:pt x="10594" y="800"/>
                      <a:pt x="10479" y="1200"/>
                    </a:cubicBezTo>
                    <a:cubicBezTo>
                      <a:pt x="10450" y="1428"/>
                      <a:pt x="10393" y="1600"/>
                      <a:pt x="10194" y="1657"/>
                    </a:cubicBezTo>
                    <a:lnTo>
                      <a:pt x="10107" y="1657"/>
                    </a:lnTo>
                    <a:cubicBezTo>
                      <a:pt x="9993" y="1657"/>
                      <a:pt x="10023" y="1513"/>
                      <a:pt x="9908" y="1371"/>
                    </a:cubicBezTo>
                    <a:cubicBezTo>
                      <a:pt x="9765" y="1170"/>
                      <a:pt x="9623" y="1086"/>
                      <a:pt x="9395" y="1086"/>
                    </a:cubicBezTo>
                    <a:cubicBezTo>
                      <a:pt x="9223" y="1086"/>
                      <a:pt x="9022" y="1143"/>
                      <a:pt x="8766" y="1200"/>
                    </a:cubicBezTo>
                    <a:cubicBezTo>
                      <a:pt x="8451" y="1284"/>
                      <a:pt x="8451" y="1513"/>
                      <a:pt x="8109" y="1657"/>
                    </a:cubicBezTo>
                    <a:cubicBezTo>
                      <a:pt x="7994" y="1684"/>
                      <a:pt x="7910" y="1714"/>
                      <a:pt x="7823" y="1714"/>
                    </a:cubicBezTo>
                    <a:cubicBezTo>
                      <a:pt x="7624" y="1714"/>
                      <a:pt x="7510" y="1627"/>
                      <a:pt x="7366" y="1513"/>
                    </a:cubicBezTo>
                    <a:cubicBezTo>
                      <a:pt x="7252" y="1428"/>
                      <a:pt x="7110" y="1314"/>
                      <a:pt x="6909" y="1314"/>
                    </a:cubicBezTo>
                    <a:lnTo>
                      <a:pt x="6852" y="1314"/>
                    </a:lnTo>
                    <a:cubicBezTo>
                      <a:pt x="6711" y="1342"/>
                      <a:pt x="5882" y="1856"/>
                      <a:pt x="5797" y="1970"/>
                    </a:cubicBezTo>
                    <a:cubicBezTo>
                      <a:pt x="5653" y="2171"/>
                      <a:pt x="5626" y="2399"/>
                      <a:pt x="5539" y="2598"/>
                    </a:cubicBezTo>
                    <a:cubicBezTo>
                      <a:pt x="5482" y="2826"/>
                      <a:pt x="5253" y="2826"/>
                      <a:pt x="5055" y="2970"/>
                    </a:cubicBezTo>
                    <a:cubicBezTo>
                      <a:pt x="4568" y="3313"/>
                      <a:pt x="4883" y="3626"/>
                      <a:pt x="4854" y="4226"/>
                    </a:cubicBezTo>
                    <a:cubicBezTo>
                      <a:pt x="4854" y="4539"/>
                      <a:pt x="4797" y="5225"/>
                      <a:pt x="4312" y="5225"/>
                    </a:cubicBezTo>
                    <a:cubicBezTo>
                      <a:pt x="3655" y="5225"/>
                      <a:pt x="4054" y="4626"/>
                      <a:pt x="3913" y="4283"/>
                    </a:cubicBezTo>
                    <a:cubicBezTo>
                      <a:pt x="3799" y="4055"/>
                      <a:pt x="3342" y="4055"/>
                      <a:pt x="3342" y="3884"/>
                    </a:cubicBezTo>
                    <a:cubicBezTo>
                      <a:pt x="3255" y="3340"/>
                      <a:pt x="4454" y="2570"/>
                      <a:pt x="3285" y="2171"/>
                    </a:cubicBezTo>
                    <a:cubicBezTo>
                      <a:pt x="3227" y="2141"/>
                      <a:pt x="3141" y="2141"/>
                      <a:pt x="3084" y="2141"/>
                    </a:cubicBezTo>
                    <a:cubicBezTo>
                      <a:pt x="2999" y="2141"/>
                      <a:pt x="2912" y="2141"/>
                      <a:pt x="2828" y="2171"/>
                    </a:cubicBezTo>
                    <a:lnTo>
                      <a:pt x="2428" y="2171"/>
                    </a:lnTo>
                    <a:cubicBezTo>
                      <a:pt x="2257" y="2114"/>
                      <a:pt x="2170" y="1856"/>
                      <a:pt x="1884" y="1828"/>
                    </a:cubicBezTo>
                    <a:cubicBezTo>
                      <a:pt x="1827" y="1798"/>
                      <a:pt x="1743" y="1798"/>
                      <a:pt x="1686" y="1798"/>
                    </a:cubicBezTo>
                    <a:cubicBezTo>
                      <a:pt x="1400" y="1798"/>
                      <a:pt x="1028" y="1885"/>
                      <a:pt x="829" y="2027"/>
                    </a:cubicBezTo>
                    <a:cubicBezTo>
                      <a:pt x="628" y="2198"/>
                      <a:pt x="30" y="3084"/>
                      <a:pt x="0" y="3397"/>
                    </a:cubicBezTo>
                    <a:cubicBezTo>
                      <a:pt x="0" y="3712"/>
                      <a:pt x="628" y="4482"/>
                      <a:pt x="544" y="4654"/>
                    </a:cubicBezTo>
                    <a:cubicBezTo>
                      <a:pt x="487" y="4711"/>
                      <a:pt x="429" y="4740"/>
                      <a:pt x="372" y="4768"/>
                    </a:cubicBezTo>
                    <a:cubicBezTo>
                      <a:pt x="601" y="5083"/>
                      <a:pt x="886" y="5368"/>
                      <a:pt x="1172" y="5624"/>
                    </a:cubicBezTo>
                    <a:cubicBezTo>
                      <a:pt x="1199" y="5624"/>
                      <a:pt x="1256" y="5597"/>
                      <a:pt x="1286" y="5597"/>
                    </a:cubicBezTo>
                    <a:cubicBezTo>
                      <a:pt x="1343" y="5567"/>
                      <a:pt x="1428" y="5540"/>
                      <a:pt x="1485" y="5540"/>
                    </a:cubicBezTo>
                    <a:cubicBezTo>
                      <a:pt x="1599" y="5540"/>
                      <a:pt x="1713" y="5624"/>
                      <a:pt x="1800" y="5825"/>
                    </a:cubicBezTo>
                    <a:cubicBezTo>
                      <a:pt x="1857" y="5967"/>
                      <a:pt x="1884" y="6081"/>
                      <a:pt x="1857" y="6138"/>
                    </a:cubicBezTo>
                    <a:cubicBezTo>
                      <a:pt x="2085" y="6282"/>
                      <a:pt x="2341" y="6424"/>
                      <a:pt x="2570" y="6538"/>
                    </a:cubicBezTo>
                    <a:cubicBezTo>
                      <a:pt x="2656" y="6510"/>
                      <a:pt x="2714" y="6481"/>
                      <a:pt x="2771" y="6481"/>
                    </a:cubicBezTo>
                    <a:cubicBezTo>
                      <a:pt x="2855" y="6481"/>
                      <a:pt x="2828" y="6568"/>
                      <a:pt x="2828" y="6625"/>
                    </a:cubicBezTo>
                    <a:cubicBezTo>
                      <a:pt x="3170" y="6766"/>
                      <a:pt x="3513" y="6880"/>
                      <a:pt x="3856" y="6967"/>
                    </a:cubicBezTo>
                    <a:cubicBezTo>
                      <a:pt x="3856" y="6796"/>
                      <a:pt x="3712" y="6568"/>
                      <a:pt x="3684" y="6396"/>
                    </a:cubicBezTo>
                    <a:cubicBezTo>
                      <a:pt x="3627" y="6054"/>
                      <a:pt x="3285" y="6111"/>
                      <a:pt x="3741" y="5853"/>
                    </a:cubicBezTo>
                    <a:cubicBezTo>
                      <a:pt x="3799" y="5825"/>
                      <a:pt x="3913" y="5796"/>
                      <a:pt x="4054" y="5796"/>
                    </a:cubicBezTo>
                    <a:cubicBezTo>
                      <a:pt x="4255" y="5796"/>
                      <a:pt x="4454" y="5825"/>
                      <a:pt x="4541" y="5882"/>
                    </a:cubicBezTo>
                    <a:cubicBezTo>
                      <a:pt x="5139" y="6195"/>
                      <a:pt x="4541" y="6081"/>
                      <a:pt x="4682" y="6396"/>
                    </a:cubicBezTo>
                    <a:cubicBezTo>
                      <a:pt x="4712" y="6481"/>
                      <a:pt x="4826" y="6853"/>
                      <a:pt x="4911" y="6910"/>
                    </a:cubicBezTo>
                    <a:cubicBezTo>
                      <a:pt x="4968" y="6967"/>
                      <a:pt x="5112" y="6910"/>
                      <a:pt x="5139" y="6995"/>
                    </a:cubicBezTo>
                    <a:cubicBezTo>
                      <a:pt x="5139" y="7024"/>
                      <a:pt x="5169" y="7052"/>
                      <a:pt x="5169" y="7081"/>
                    </a:cubicBezTo>
                    <a:cubicBezTo>
                      <a:pt x="5311" y="7081"/>
                      <a:pt x="5482" y="7081"/>
                      <a:pt x="5653" y="7052"/>
                    </a:cubicBezTo>
                    <a:cubicBezTo>
                      <a:pt x="5626" y="7024"/>
                      <a:pt x="5626" y="6995"/>
                      <a:pt x="5653" y="6938"/>
                    </a:cubicBezTo>
                    <a:cubicBezTo>
                      <a:pt x="5797" y="6796"/>
                      <a:pt x="6026" y="6823"/>
                      <a:pt x="6197" y="6709"/>
                    </a:cubicBezTo>
                    <a:cubicBezTo>
                      <a:pt x="6567" y="6424"/>
                      <a:pt x="6224" y="6225"/>
                      <a:pt x="6597" y="5910"/>
                    </a:cubicBezTo>
                    <a:cubicBezTo>
                      <a:pt x="6711" y="5825"/>
                      <a:pt x="7110" y="5597"/>
                      <a:pt x="7309" y="5597"/>
                    </a:cubicBezTo>
                    <a:cubicBezTo>
                      <a:pt x="7339" y="5597"/>
                      <a:pt x="7366" y="5597"/>
                      <a:pt x="7396" y="5624"/>
                    </a:cubicBezTo>
                    <a:cubicBezTo>
                      <a:pt x="7853" y="5825"/>
                      <a:pt x="7739" y="6225"/>
                      <a:pt x="7510" y="6225"/>
                    </a:cubicBezTo>
                    <a:lnTo>
                      <a:pt x="7453" y="6225"/>
                    </a:lnTo>
                    <a:cubicBezTo>
                      <a:pt x="7423" y="6225"/>
                      <a:pt x="7339" y="6510"/>
                      <a:pt x="7252" y="6709"/>
                    </a:cubicBezTo>
                    <a:cubicBezTo>
                      <a:pt x="7453" y="6625"/>
                      <a:pt x="7624" y="6538"/>
                      <a:pt x="7823" y="6453"/>
                    </a:cubicBezTo>
                    <a:cubicBezTo>
                      <a:pt x="7853" y="6424"/>
                      <a:pt x="7853" y="6396"/>
                      <a:pt x="7880" y="6367"/>
                    </a:cubicBezTo>
                    <a:cubicBezTo>
                      <a:pt x="7937" y="6252"/>
                      <a:pt x="7994" y="6138"/>
                      <a:pt x="8051" y="6138"/>
                    </a:cubicBezTo>
                    <a:lnTo>
                      <a:pt x="8081" y="6138"/>
                    </a:lnTo>
                    <a:cubicBezTo>
                      <a:pt x="8109" y="6168"/>
                      <a:pt x="8138" y="6195"/>
                      <a:pt x="8138" y="6282"/>
                    </a:cubicBezTo>
                    <a:cubicBezTo>
                      <a:pt x="8280" y="6195"/>
                      <a:pt x="8394" y="6111"/>
                      <a:pt x="8538" y="6024"/>
                    </a:cubicBezTo>
                    <a:cubicBezTo>
                      <a:pt x="8538" y="5997"/>
                      <a:pt x="8538" y="5939"/>
                      <a:pt x="8508" y="5910"/>
                    </a:cubicBezTo>
                    <a:cubicBezTo>
                      <a:pt x="8424" y="5624"/>
                      <a:pt x="8223" y="5597"/>
                      <a:pt x="8024" y="5396"/>
                    </a:cubicBezTo>
                    <a:cubicBezTo>
                      <a:pt x="7967" y="5311"/>
                      <a:pt x="7937" y="5197"/>
                      <a:pt x="7910" y="5083"/>
                    </a:cubicBezTo>
                    <a:cubicBezTo>
                      <a:pt x="7823" y="4939"/>
                      <a:pt x="7681" y="4996"/>
                      <a:pt x="7480" y="4912"/>
                    </a:cubicBezTo>
                    <a:cubicBezTo>
                      <a:pt x="7024" y="4768"/>
                      <a:pt x="6939" y="4768"/>
                      <a:pt x="7480" y="4368"/>
                    </a:cubicBezTo>
                    <a:cubicBezTo>
                      <a:pt x="7681" y="4226"/>
                      <a:pt x="7823" y="4169"/>
                      <a:pt x="7967" y="4169"/>
                    </a:cubicBezTo>
                    <a:cubicBezTo>
                      <a:pt x="8138" y="4169"/>
                      <a:pt x="8310" y="4254"/>
                      <a:pt x="8508" y="4341"/>
                    </a:cubicBezTo>
                    <a:cubicBezTo>
                      <a:pt x="8794" y="4482"/>
                      <a:pt x="8794" y="4654"/>
                      <a:pt x="9166" y="4740"/>
                    </a:cubicBezTo>
                    <a:cubicBezTo>
                      <a:pt x="9337" y="4768"/>
                      <a:pt x="9422" y="4797"/>
                      <a:pt x="9509" y="4797"/>
                    </a:cubicBezTo>
                    <a:cubicBezTo>
                      <a:pt x="9593" y="4797"/>
                      <a:pt x="9680" y="4768"/>
                      <a:pt x="9794" y="4683"/>
                    </a:cubicBezTo>
                    <a:cubicBezTo>
                      <a:pt x="9908" y="4626"/>
                      <a:pt x="9966" y="4482"/>
                      <a:pt x="10080" y="4482"/>
                    </a:cubicBezTo>
                    <a:lnTo>
                      <a:pt x="10107" y="4482"/>
                    </a:lnTo>
                    <a:cubicBezTo>
                      <a:pt x="10564" y="3797"/>
                      <a:pt x="10907" y="2998"/>
                      <a:pt x="11050" y="2141"/>
                    </a:cubicBezTo>
                    <a:lnTo>
                      <a:pt x="11050" y="2141"/>
                    </a:lnTo>
                    <a:cubicBezTo>
                      <a:pt x="10907" y="2342"/>
                      <a:pt x="10879" y="2685"/>
                      <a:pt x="10594" y="2769"/>
                    </a:cubicBezTo>
                    <a:lnTo>
                      <a:pt x="10537" y="2769"/>
                    </a:lnTo>
                    <a:cubicBezTo>
                      <a:pt x="10393" y="2769"/>
                      <a:pt x="10393" y="2513"/>
                      <a:pt x="10251" y="2484"/>
                    </a:cubicBezTo>
                    <a:cubicBezTo>
                      <a:pt x="10137" y="2456"/>
                      <a:pt x="9794" y="2484"/>
                      <a:pt x="9680" y="2399"/>
                    </a:cubicBezTo>
                    <a:cubicBezTo>
                      <a:pt x="9337" y="2255"/>
                      <a:pt x="8337" y="1570"/>
                      <a:pt x="9280" y="1570"/>
                    </a:cubicBezTo>
                    <a:cubicBezTo>
                      <a:pt x="9395" y="1570"/>
                      <a:pt x="9737" y="1970"/>
                      <a:pt x="9966" y="1970"/>
                    </a:cubicBezTo>
                    <a:lnTo>
                      <a:pt x="10050" y="1970"/>
                    </a:lnTo>
                    <a:cubicBezTo>
                      <a:pt x="10678" y="1970"/>
                      <a:pt x="10564" y="1513"/>
                      <a:pt x="10822" y="1086"/>
                    </a:cubicBezTo>
                    <a:cubicBezTo>
                      <a:pt x="10964" y="857"/>
                      <a:pt x="11078" y="771"/>
                      <a:pt x="11135" y="771"/>
                    </a:cubicBezTo>
                    <a:lnTo>
                      <a:pt x="11165" y="771"/>
                    </a:lnTo>
                    <a:lnTo>
                      <a:pt x="11078" y="1"/>
                    </a:lnTo>
                    <a:close/>
                  </a:path>
                </a:pathLst>
              </a:custGeom>
              <a:solidFill>
                <a:schemeClr val="accent6"/>
              </a:solidFill>
              <a:ln>
                <a:noFill/>
              </a:ln>
              <a:effectLst>
                <a:outerShdw blurRad="57150" rotWithShape="0" algn="bl" dir="5400000" dist="1905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9"/>
              <p:cNvSpPr/>
              <p:nvPr/>
            </p:nvSpPr>
            <p:spPr>
              <a:xfrm>
                <a:off x="4299841" y="518025"/>
                <a:ext cx="949592" cy="594093"/>
              </a:xfrm>
              <a:custGeom>
                <a:rect b="b" l="l" r="r" t="t"/>
                <a:pathLst>
                  <a:path extrusionOk="0" h="5341" w="8537">
                    <a:moveTo>
                      <a:pt x="2970" y="144"/>
                    </a:moveTo>
                    <a:cubicBezTo>
                      <a:pt x="3169" y="144"/>
                      <a:pt x="4025" y="400"/>
                      <a:pt x="3911" y="487"/>
                    </a:cubicBezTo>
                    <a:cubicBezTo>
                      <a:pt x="3854" y="544"/>
                      <a:pt x="3769" y="544"/>
                      <a:pt x="3626" y="544"/>
                    </a:cubicBezTo>
                    <a:cubicBezTo>
                      <a:pt x="3283" y="544"/>
                      <a:pt x="2742" y="400"/>
                      <a:pt x="2913" y="144"/>
                    </a:cubicBezTo>
                    <a:close/>
                    <a:moveTo>
                      <a:pt x="4482" y="3684"/>
                    </a:moveTo>
                    <a:cubicBezTo>
                      <a:pt x="4683" y="3684"/>
                      <a:pt x="5110" y="4055"/>
                      <a:pt x="5110" y="4283"/>
                    </a:cubicBezTo>
                    <a:cubicBezTo>
                      <a:pt x="5083" y="4397"/>
                      <a:pt x="5053" y="4454"/>
                      <a:pt x="4969" y="4454"/>
                    </a:cubicBezTo>
                    <a:cubicBezTo>
                      <a:pt x="4740" y="4454"/>
                      <a:pt x="4311" y="4055"/>
                      <a:pt x="4368" y="3769"/>
                    </a:cubicBezTo>
                    <a:cubicBezTo>
                      <a:pt x="4368" y="3712"/>
                      <a:pt x="4425" y="3684"/>
                      <a:pt x="4482" y="3684"/>
                    </a:cubicBezTo>
                    <a:close/>
                    <a:moveTo>
                      <a:pt x="2655" y="3598"/>
                    </a:moveTo>
                    <a:cubicBezTo>
                      <a:pt x="2712" y="3627"/>
                      <a:pt x="2997" y="3970"/>
                      <a:pt x="2997" y="4027"/>
                    </a:cubicBezTo>
                    <a:cubicBezTo>
                      <a:pt x="3027" y="4198"/>
                      <a:pt x="3141" y="4370"/>
                      <a:pt x="3084" y="4511"/>
                    </a:cubicBezTo>
                    <a:cubicBezTo>
                      <a:pt x="3054" y="4541"/>
                      <a:pt x="3027" y="4568"/>
                      <a:pt x="2997" y="4568"/>
                    </a:cubicBezTo>
                    <a:cubicBezTo>
                      <a:pt x="2913" y="4568"/>
                      <a:pt x="2769" y="4313"/>
                      <a:pt x="2684" y="4084"/>
                    </a:cubicBezTo>
                    <a:cubicBezTo>
                      <a:pt x="2598" y="3826"/>
                      <a:pt x="2541" y="3598"/>
                      <a:pt x="2627" y="3598"/>
                    </a:cubicBezTo>
                    <a:close/>
                    <a:moveTo>
                      <a:pt x="2913" y="0"/>
                    </a:moveTo>
                    <a:cubicBezTo>
                      <a:pt x="2769" y="0"/>
                      <a:pt x="2627" y="0"/>
                      <a:pt x="2483" y="30"/>
                    </a:cubicBezTo>
                    <a:cubicBezTo>
                      <a:pt x="2399" y="258"/>
                      <a:pt x="1627" y="315"/>
                      <a:pt x="1485" y="315"/>
                    </a:cubicBezTo>
                    <a:cubicBezTo>
                      <a:pt x="1314" y="343"/>
                      <a:pt x="1170" y="544"/>
                      <a:pt x="1028" y="544"/>
                    </a:cubicBezTo>
                    <a:lnTo>
                      <a:pt x="942" y="544"/>
                    </a:lnTo>
                    <a:cubicBezTo>
                      <a:pt x="914" y="514"/>
                      <a:pt x="857" y="457"/>
                      <a:pt x="828" y="373"/>
                    </a:cubicBezTo>
                    <a:cubicBezTo>
                      <a:pt x="542" y="487"/>
                      <a:pt x="256" y="628"/>
                      <a:pt x="1" y="772"/>
                    </a:cubicBezTo>
                    <a:cubicBezTo>
                      <a:pt x="1" y="1286"/>
                      <a:pt x="58" y="1828"/>
                      <a:pt x="343" y="2314"/>
                    </a:cubicBezTo>
                    <a:cubicBezTo>
                      <a:pt x="428" y="2485"/>
                      <a:pt x="515" y="2542"/>
                      <a:pt x="599" y="2542"/>
                    </a:cubicBezTo>
                    <a:cubicBezTo>
                      <a:pt x="743" y="2542"/>
                      <a:pt x="857" y="2399"/>
                      <a:pt x="942" y="2341"/>
                    </a:cubicBezTo>
                    <a:cubicBezTo>
                      <a:pt x="1056" y="2257"/>
                      <a:pt x="1056" y="1999"/>
                      <a:pt x="1200" y="1999"/>
                    </a:cubicBezTo>
                    <a:cubicBezTo>
                      <a:pt x="1257" y="1999"/>
                      <a:pt x="1284" y="2113"/>
                      <a:pt x="1341" y="2113"/>
                    </a:cubicBezTo>
                    <a:cubicBezTo>
                      <a:pt x="1371" y="2143"/>
                      <a:pt x="1714" y="2314"/>
                      <a:pt x="1855" y="2314"/>
                    </a:cubicBezTo>
                    <a:lnTo>
                      <a:pt x="1885" y="2314"/>
                    </a:lnTo>
                    <a:cubicBezTo>
                      <a:pt x="2141" y="2314"/>
                      <a:pt x="2228" y="2143"/>
                      <a:pt x="2426" y="2113"/>
                    </a:cubicBezTo>
                    <a:cubicBezTo>
                      <a:pt x="2426" y="2113"/>
                      <a:pt x="2655" y="2086"/>
                      <a:pt x="2883" y="2086"/>
                    </a:cubicBezTo>
                    <a:cubicBezTo>
                      <a:pt x="3226" y="2086"/>
                      <a:pt x="3598" y="2143"/>
                      <a:pt x="3568" y="2428"/>
                    </a:cubicBezTo>
                    <a:cubicBezTo>
                      <a:pt x="3511" y="2657"/>
                      <a:pt x="2856" y="2798"/>
                      <a:pt x="2627" y="2999"/>
                    </a:cubicBezTo>
                    <a:cubicBezTo>
                      <a:pt x="2426" y="3198"/>
                      <a:pt x="2342" y="3198"/>
                      <a:pt x="2255" y="3513"/>
                    </a:cubicBezTo>
                    <a:cubicBezTo>
                      <a:pt x="2255" y="3570"/>
                      <a:pt x="2228" y="4397"/>
                      <a:pt x="2228" y="4397"/>
                    </a:cubicBezTo>
                    <a:cubicBezTo>
                      <a:pt x="2285" y="4740"/>
                      <a:pt x="2056" y="4541"/>
                      <a:pt x="2369" y="4854"/>
                    </a:cubicBezTo>
                    <a:cubicBezTo>
                      <a:pt x="2426" y="4911"/>
                      <a:pt x="2883" y="4884"/>
                      <a:pt x="2997" y="4941"/>
                    </a:cubicBezTo>
                    <a:cubicBezTo>
                      <a:pt x="3226" y="4998"/>
                      <a:pt x="3198" y="5340"/>
                      <a:pt x="3427" y="5340"/>
                    </a:cubicBezTo>
                    <a:cubicBezTo>
                      <a:pt x="3484" y="5340"/>
                      <a:pt x="3541" y="5311"/>
                      <a:pt x="3626" y="5283"/>
                    </a:cubicBezTo>
                    <a:cubicBezTo>
                      <a:pt x="3827" y="5197"/>
                      <a:pt x="3854" y="4884"/>
                      <a:pt x="3827" y="4712"/>
                    </a:cubicBezTo>
                    <a:cubicBezTo>
                      <a:pt x="3769" y="4541"/>
                      <a:pt x="3427" y="4541"/>
                      <a:pt x="3340" y="4397"/>
                    </a:cubicBezTo>
                    <a:cubicBezTo>
                      <a:pt x="3226" y="4169"/>
                      <a:pt x="3226" y="4027"/>
                      <a:pt x="3198" y="3769"/>
                    </a:cubicBezTo>
                    <a:cubicBezTo>
                      <a:pt x="3169" y="3541"/>
                      <a:pt x="2684" y="3456"/>
                      <a:pt x="3198" y="3228"/>
                    </a:cubicBezTo>
                    <a:cubicBezTo>
                      <a:pt x="3198" y="3228"/>
                      <a:pt x="3198" y="3198"/>
                      <a:pt x="3226" y="3198"/>
                    </a:cubicBezTo>
                    <a:cubicBezTo>
                      <a:pt x="3370" y="3198"/>
                      <a:pt x="3827" y="3513"/>
                      <a:pt x="3884" y="3570"/>
                    </a:cubicBezTo>
                    <a:cubicBezTo>
                      <a:pt x="4139" y="3856"/>
                      <a:pt x="3911" y="3856"/>
                      <a:pt x="4055" y="4169"/>
                    </a:cubicBezTo>
                    <a:cubicBezTo>
                      <a:pt x="4139" y="4340"/>
                      <a:pt x="4425" y="4340"/>
                      <a:pt x="4455" y="4541"/>
                    </a:cubicBezTo>
                    <a:cubicBezTo>
                      <a:pt x="4482" y="4683"/>
                      <a:pt x="3911" y="5197"/>
                      <a:pt x="4398" y="5197"/>
                    </a:cubicBezTo>
                    <a:lnTo>
                      <a:pt x="4539" y="5197"/>
                    </a:lnTo>
                    <a:cubicBezTo>
                      <a:pt x="4710" y="5169"/>
                      <a:pt x="5140" y="4541"/>
                      <a:pt x="5281" y="4340"/>
                    </a:cubicBezTo>
                    <a:cubicBezTo>
                      <a:pt x="5425" y="4112"/>
                      <a:pt x="5197" y="3712"/>
                      <a:pt x="5510" y="3712"/>
                    </a:cubicBezTo>
                    <a:cubicBezTo>
                      <a:pt x="5597" y="3712"/>
                      <a:pt x="5738" y="3742"/>
                      <a:pt x="5939" y="3826"/>
                    </a:cubicBezTo>
                    <a:cubicBezTo>
                      <a:pt x="6853" y="4169"/>
                      <a:pt x="5597" y="4198"/>
                      <a:pt x="5852" y="4797"/>
                    </a:cubicBezTo>
                    <a:cubicBezTo>
                      <a:pt x="5967" y="5025"/>
                      <a:pt x="6081" y="5112"/>
                      <a:pt x="6195" y="5112"/>
                    </a:cubicBezTo>
                    <a:cubicBezTo>
                      <a:pt x="6339" y="5112"/>
                      <a:pt x="6481" y="4968"/>
                      <a:pt x="6595" y="4797"/>
                    </a:cubicBezTo>
                    <a:cubicBezTo>
                      <a:pt x="6709" y="4655"/>
                      <a:pt x="6796" y="4484"/>
                      <a:pt x="6796" y="4484"/>
                    </a:cubicBezTo>
                    <a:lnTo>
                      <a:pt x="6796" y="4484"/>
                    </a:lnTo>
                    <a:cubicBezTo>
                      <a:pt x="6766" y="4827"/>
                      <a:pt x="7166" y="5283"/>
                      <a:pt x="7481" y="5283"/>
                    </a:cubicBezTo>
                    <a:cubicBezTo>
                      <a:pt x="7508" y="5283"/>
                      <a:pt x="7794" y="4740"/>
                      <a:pt x="7794" y="4712"/>
                    </a:cubicBezTo>
                    <a:cubicBezTo>
                      <a:pt x="7824" y="4655"/>
                      <a:pt x="7881" y="4626"/>
                      <a:pt x="7938" y="4626"/>
                    </a:cubicBezTo>
                    <a:cubicBezTo>
                      <a:pt x="7965" y="4626"/>
                      <a:pt x="7995" y="4655"/>
                      <a:pt x="7995" y="4655"/>
                    </a:cubicBezTo>
                    <a:lnTo>
                      <a:pt x="8079" y="4655"/>
                    </a:lnTo>
                    <a:cubicBezTo>
                      <a:pt x="8137" y="4655"/>
                      <a:pt x="8166" y="4626"/>
                      <a:pt x="8109" y="4454"/>
                    </a:cubicBezTo>
                    <a:cubicBezTo>
                      <a:pt x="8109" y="4427"/>
                      <a:pt x="8052" y="4427"/>
                      <a:pt x="8022" y="4427"/>
                    </a:cubicBezTo>
                    <a:lnTo>
                      <a:pt x="7824" y="4427"/>
                    </a:lnTo>
                    <a:cubicBezTo>
                      <a:pt x="7623" y="4427"/>
                      <a:pt x="7481" y="4397"/>
                      <a:pt x="7709" y="4055"/>
                    </a:cubicBezTo>
                    <a:cubicBezTo>
                      <a:pt x="7908" y="3769"/>
                      <a:pt x="8251" y="3913"/>
                      <a:pt x="8536" y="3799"/>
                    </a:cubicBezTo>
                    <a:cubicBezTo>
                      <a:pt x="8395" y="3483"/>
                      <a:pt x="8251" y="3171"/>
                      <a:pt x="8052" y="2885"/>
                    </a:cubicBezTo>
                    <a:cubicBezTo>
                      <a:pt x="7881" y="2600"/>
                      <a:pt x="7680" y="2314"/>
                      <a:pt x="7451" y="2056"/>
                    </a:cubicBezTo>
                    <a:cubicBezTo>
                      <a:pt x="7424" y="2056"/>
                      <a:pt x="7367" y="2029"/>
                      <a:pt x="7310" y="2029"/>
                    </a:cubicBezTo>
                    <a:cubicBezTo>
                      <a:pt x="7253" y="2029"/>
                      <a:pt x="7196" y="2056"/>
                      <a:pt x="7138" y="2056"/>
                    </a:cubicBezTo>
                    <a:lnTo>
                      <a:pt x="7052" y="2056"/>
                    </a:lnTo>
                    <a:cubicBezTo>
                      <a:pt x="6796" y="2056"/>
                      <a:pt x="6796" y="1857"/>
                      <a:pt x="6910" y="1656"/>
                    </a:cubicBezTo>
                    <a:cubicBezTo>
                      <a:pt x="6910" y="1629"/>
                      <a:pt x="6937" y="1572"/>
                      <a:pt x="6967" y="1542"/>
                    </a:cubicBezTo>
                    <a:cubicBezTo>
                      <a:pt x="6823" y="1428"/>
                      <a:pt x="6652" y="1314"/>
                      <a:pt x="6510" y="1199"/>
                    </a:cubicBezTo>
                    <a:cubicBezTo>
                      <a:pt x="6366" y="1343"/>
                      <a:pt x="6366" y="1542"/>
                      <a:pt x="6453" y="1800"/>
                    </a:cubicBezTo>
                    <a:cubicBezTo>
                      <a:pt x="6510" y="1971"/>
                      <a:pt x="6739" y="2086"/>
                      <a:pt x="6709" y="2284"/>
                    </a:cubicBezTo>
                    <a:cubicBezTo>
                      <a:pt x="6682" y="2399"/>
                      <a:pt x="6510" y="2341"/>
                      <a:pt x="6396" y="2428"/>
                    </a:cubicBezTo>
                    <a:cubicBezTo>
                      <a:pt x="6366" y="2428"/>
                      <a:pt x="6053" y="3228"/>
                      <a:pt x="5996" y="3255"/>
                    </a:cubicBezTo>
                    <a:cubicBezTo>
                      <a:pt x="5910" y="3285"/>
                      <a:pt x="5852" y="3285"/>
                      <a:pt x="5795" y="3285"/>
                    </a:cubicBezTo>
                    <a:cubicBezTo>
                      <a:pt x="5510" y="3285"/>
                      <a:pt x="5425" y="2885"/>
                      <a:pt x="5396" y="2627"/>
                    </a:cubicBezTo>
                    <a:cubicBezTo>
                      <a:pt x="5339" y="2029"/>
                      <a:pt x="5624" y="1885"/>
                      <a:pt x="5368" y="1314"/>
                    </a:cubicBezTo>
                    <a:cubicBezTo>
                      <a:pt x="5254" y="1058"/>
                      <a:pt x="5026" y="601"/>
                      <a:pt x="4740" y="286"/>
                    </a:cubicBezTo>
                    <a:cubicBezTo>
                      <a:pt x="4425" y="201"/>
                      <a:pt x="4112" y="114"/>
                      <a:pt x="3797" y="57"/>
                    </a:cubicBezTo>
                    <a:cubicBezTo>
                      <a:pt x="3740" y="87"/>
                      <a:pt x="3712" y="87"/>
                      <a:pt x="3655" y="87"/>
                    </a:cubicBezTo>
                    <a:lnTo>
                      <a:pt x="3511" y="87"/>
                    </a:lnTo>
                    <a:cubicBezTo>
                      <a:pt x="3427" y="57"/>
                      <a:pt x="3370" y="57"/>
                      <a:pt x="3313" y="30"/>
                    </a:cubicBezTo>
                    <a:cubicBezTo>
                      <a:pt x="3169" y="0"/>
                      <a:pt x="3054" y="0"/>
                      <a:pt x="2913" y="0"/>
                    </a:cubicBezTo>
                    <a:close/>
                  </a:path>
                </a:pathLst>
              </a:custGeom>
              <a:solidFill>
                <a:schemeClr val="accent6"/>
              </a:solidFill>
              <a:ln>
                <a:noFill/>
              </a:ln>
              <a:effectLst>
                <a:outerShdw blurRad="57150" rotWithShape="0" algn="bl" dir="5400000" dist="1905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9"/>
              <p:cNvSpPr/>
              <p:nvPr/>
            </p:nvSpPr>
            <p:spPr>
              <a:xfrm>
                <a:off x="3953575" y="867295"/>
                <a:ext cx="495541" cy="403552"/>
              </a:xfrm>
              <a:custGeom>
                <a:rect b="b" l="l" r="r" t="t"/>
                <a:pathLst>
                  <a:path extrusionOk="0" h="3628" w="4455">
                    <a:moveTo>
                      <a:pt x="3799" y="487"/>
                    </a:moveTo>
                    <a:cubicBezTo>
                      <a:pt x="3913" y="487"/>
                      <a:pt x="4084" y="972"/>
                      <a:pt x="4055" y="1001"/>
                    </a:cubicBezTo>
                    <a:cubicBezTo>
                      <a:pt x="3883" y="1200"/>
                      <a:pt x="3769" y="1287"/>
                      <a:pt x="3685" y="1287"/>
                    </a:cubicBezTo>
                    <a:cubicBezTo>
                      <a:pt x="3484" y="1287"/>
                      <a:pt x="3484" y="887"/>
                      <a:pt x="3769" y="515"/>
                    </a:cubicBezTo>
                    <a:cubicBezTo>
                      <a:pt x="3769" y="487"/>
                      <a:pt x="3769" y="487"/>
                      <a:pt x="3799" y="487"/>
                    </a:cubicBezTo>
                    <a:close/>
                    <a:moveTo>
                      <a:pt x="2942" y="1"/>
                    </a:moveTo>
                    <a:cubicBezTo>
                      <a:pt x="2828" y="1"/>
                      <a:pt x="2684" y="58"/>
                      <a:pt x="2570" y="88"/>
                    </a:cubicBezTo>
                    <a:cubicBezTo>
                      <a:pt x="1942" y="373"/>
                      <a:pt x="2170" y="602"/>
                      <a:pt x="1915" y="1116"/>
                    </a:cubicBezTo>
                    <a:cubicBezTo>
                      <a:pt x="1857" y="1257"/>
                      <a:pt x="1371" y="1858"/>
                      <a:pt x="1229" y="1885"/>
                    </a:cubicBezTo>
                    <a:lnTo>
                      <a:pt x="1172" y="1885"/>
                    </a:lnTo>
                    <a:cubicBezTo>
                      <a:pt x="743" y="1885"/>
                      <a:pt x="914" y="1515"/>
                      <a:pt x="830" y="1287"/>
                    </a:cubicBezTo>
                    <a:cubicBezTo>
                      <a:pt x="715" y="1029"/>
                      <a:pt x="830" y="659"/>
                      <a:pt x="457" y="572"/>
                    </a:cubicBezTo>
                    <a:cubicBezTo>
                      <a:pt x="172" y="1287"/>
                      <a:pt x="0" y="2086"/>
                      <a:pt x="0" y="2913"/>
                    </a:cubicBezTo>
                    <a:lnTo>
                      <a:pt x="0" y="3084"/>
                    </a:lnTo>
                    <a:lnTo>
                      <a:pt x="30" y="3084"/>
                    </a:lnTo>
                    <a:cubicBezTo>
                      <a:pt x="87" y="3084"/>
                      <a:pt x="172" y="3114"/>
                      <a:pt x="316" y="3171"/>
                    </a:cubicBezTo>
                    <a:cubicBezTo>
                      <a:pt x="487" y="3228"/>
                      <a:pt x="571" y="3628"/>
                      <a:pt x="857" y="3628"/>
                    </a:cubicBezTo>
                    <a:cubicBezTo>
                      <a:pt x="971" y="3628"/>
                      <a:pt x="1058" y="3598"/>
                      <a:pt x="1200" y="3514"/>
                    </a:cubicBezTo>
                    <a:cubicBezTo>
                      <a:pt x="1314" y="3427"/>
                      <a:pt x="1229" y="3199"/>
                      <a:pt x="1314" y="3141"/>
                    </a:cubicBezTo>
                    <a:cubicBezTo>
                      <a:pt x="1401" y="3057"/>
                      <a:pt x="1686" y="2943"/>
                      <a:pt x="1771" y="2856"/>
                    </a:cubicBezTo>
                    <a:cubicBezTo>
                      <a:pt x="2113" y="2600"/>
                      <a:pt x="2428" y="2513"/>
                      <a:pt x="2771" y="2315"/>
                    </a:cubicBezTo>
                    <a:cubicBezTo>
                      <a:pt x="2942" y="2200"/>
                      <a:pt x="2999" y="1885"/>
                      <a:pt x="3141" y="1801"/>
                    </a:cubicBezTo>
                    <a:cubicBezTo>
                      <a:pt x="3171" y="1801"/>
                      <a:pt x="3198" y="1771"/>
                      <a:pt x="3255" y="1771"/>
                    </a:cubicBezTo>
                    <a:cubicBezTo>
                      <a:pt x="3285" y="1771"/>
                      <a:pt x="3312" y="1801"/>
                      <a:pt x="3369" y="1801"/>
                    </a:cubicBezTo>
                    <a:lnTo>
                      <a:pt x="3456" y="1801"/>
                    </a:lnTo>
                    <a:cubicBezTo>
                      <a:pt x="3484" y="1801"/>
                      <a:pt x="3513" y="1801"/>
                      <a:pt x="3513" y="1771"/>
                    </a:cubicBezTo>
                    <a:cubicBezTo>
                      <a:pt x="3856" y="1515"/>
                      <a:pt x="4454" y="1173"/>
                      <a:pt x="4340" y="572"/>
                    </a:cubicBezTo>
                    <a:cubicBezTo>
                      <a:pt x="4283" y="259"/>
                      <a:pt x="4055" y="202"/>
                      <a:pt x="3856" y="202"/>
                    </a:cubicBezTo>
                    <a:lnTo>
                      <a:pt x="3628" y="202"/>
                    </a:lnTo>
                    <a:cubicBezTo>
                      <a:pt x="3570" y="202"/>
                      <a:pt x="3513" y="229"/>
                      <a:pt x="3484" y="229"/>
                    </a:cubicBezTo>
                    <a:lnTo>
                      <a:pt x="3456" y="229"/>
                    </a:lnTo>
                    <a:cubicBezTo>
                      <a:pt x="3399" y="202"/>
                      <a:pt x="3141" y="1"/>
                      <a:pt x="2970" y="1"/>
                    </a:cubicBezTo>
                    <a:close/>
                  </a:path>
                </a:pathLst>
              </a:custGeom>
              <a:solidFill>
                <a:schemeClr val="accent6"/>
              </a:solidFill>
              <a:ln>
                <a:noFill/>
              </a:ln>
              <a:effectLst>
                <a:outerShdw blurRad="57150" rotWithShape="0" algn="bl" dir="5400000" dist="1905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29"/>
            <p:cNvSpPr/>
            <p:nvPr/>
          </p:nvSpPr>
          <p:spPr>
            <a:xfrm>
              <a:off x="7713657" y="4124377"/>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9"/>
            <p:cNvSpPr/>
            <p:nvPr/>
          </p:nvSpPr>
          <p:spPr>
            <a:xfrm>
              <a:off x="4876922" y="583050"/>
              <a:ext cx="379267" cy="37962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8" name="Google Shape;5768;p29"/>
          <p:cNvSpPr txBox="1"/>
          <p:nvPr/>
        </p:nvSpPr>
        <p:spPr>
          <a:xfrm>
            <a:off x="4084488" y="4528875"/>
            <a:ext cx="9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Jun Kwon</a:t>
            </a:r>
            <a:endParaRPr>
              <a:solidFill>
                <a:schemeClr val="dk1"/>
              </a:solidFill>
              <a:latin typeface="Nunito"/>
              <a:ea typeface="Nunito"/>
              <a:cs typeface="Nunito"/>
              <a:sym typeface="Nunito"/>
            </a:endParaRPr>
          </a:p>
        </p:txBody>
      </p:sp>
      <p:pic>
        <p:nvPicPr>
          <p:cNvPr id="5769" name="Google Shape;5769;p29"/>
          <p:cNvPicPr preferRelativeResize="0"/>
          <p:nvPr/>
        </p:nvPicPr>
        <p:blipFill>
          <a:blip r:embed="rId3">
            <a:alphaModFix/>
          </a:blip>
          <a:stretch>
            <a:fillRect/>
          </a:stretch>
        </p:blipFill>
        <p:spPr>
          <a:xfrm>
            <a:off x="6088000" y="2406237"/>
            <a:ext cx="3416100" cy="2672113"/>
          </a:xfrm>
          <a:prstGeom prst="rect">
            <a:avLst/>
          </a:prstGeom>
          <a:noFill/>
          <a:ln>
            <a:noFill/>
          </a:ln>
        </p:spPr>
      </p:pic>
      <p:pic>
        <p:nvPicPr>
          <p:cNvPr id="5770" name="Google Shape;5770;p29"/>
          <p:cNvPicPr preferRelativeResize="0"/>
          <p:nvPr/>
        </p:nvPicPr>
        <p:blipFill>
          <a:blip r:embed="rId4">
            <a:alphaModFix/>
          </a:blip>
          <a:stretch>
            <a:fillRect/>
          </a:stretch>
        </p:blipFill>
        <p:spPr>
          <a:xfrm>
            <a:off x="7293925" y="1518475"/>
            <a:ext cx="1004256" cy="1924850"/>
          </a:xfrm>
          <a:prstGeom prst="rect">
            <a:avLst/>
          </a:prstGeom>
          <a:noFill/>
          <a:ln>
            <a:noFill/>
          </a:ln>
        </p:spPr>
      </p:pic>
      <p:sp>
        <p:nvSpPr>
          <p:cNvPr id="5771" name="Google Shape;5771;p29"/>
          <p:cNvSpPr txBox="1"/>
          <p:nvPr/>
        </p:nvSpPr>
        <p:spPr>
          <a:xfrm>
            <a:off x="7049925" y="4357200"/>
            <a:ext cx="16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Sung-Hwa Hong</a:t>
            </a:r>
            <a:endParaRPr>
              <a:solidFill>
                <a:schemeClr val="dk1"/>
              </a:solidFill>
              <a:latin typeface="Nunito"/>
              <a:ea typeface="Nunito"/>
              <a:cs typeface="Nunito"/>
              <a:sym typeface="Nunito"/>
            </a:endParaRPr>
          </a:p>
        </p:txBody>
      </p:sp>
      <p:sp>
        <p:nvSpPr>
          <p:cNvPr id="5772" name="Google Shape;5772;p29"/>
          <p:cNvSpPr txBox="1"/>
          <p:nvPr/>
        </p:nvSpPr>
        <p:spPr>
          <a:xfrm>
            <a:off x="5739075" y="84100"/>
            <a:ext cx="3174600" cy="1231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3"/>
                </a:solidFill>
                <a:latin typeface="Nunito"/>
                <a:ea typeface="Nunito"/>
                <a:cs typeface="Nunito"/>
                <a:sym typeface="Nunito"/>
              </a:rPr>
              <a:t>Tasks completeness : 50 %</a:t>
            </a:r>
            <a:br>
              <a:rPr lang="en" sz="1700">
                <a:solidFill>
                  <a:schemeClr val="accent3"/>
                </a:solidFill>
                <a:latin typeface="Nunito"/>
                <a:ea typeface="Nunito"/>
                <a:cs typeface="Nunito"/>
                <a:sym typeface="Nunito"/>
              </a:rPr>
            </a:br>
            <a:br>
              <a:rPr lang="en" sz="1700">
                <a:solidFill>
                  <a:schemeClr val="accent3"/>
                </a:solidFill>
                <a:latin typeface="Nunito"/>
                <a:ea typeface="Nunito"/>
                <a:cs typeface="Nunito"/>
                <a:sym typeface="Nunito"/>
              </a:rPr>
            </a:br>
            <a:r>
              <a:rPr lang="en" sz="1700">
                <a:solidFill>
                  <a:schemeClr val="accent3"/>
                </a:solidFill>
                <a:latin typeface="Nunito"/>
                <a:ea typeface="Nunito"/>
                <a:cs typeface="Nunito"/>
                <a:sym typeface="Nunito"/>
              </a:rPr>
              <a:t>- Rockstar : Success</a:t>
            </a:r>
            <a:endParaRPr sz="1700">
              <a:solidFill>
                <a:schemeClr val="accent3"/>
              </a:solidFill>
              <a:latin typeface="Nunito"/>
              <a:ea typeface="Nunito"/>
              <a:cs typeface="Nunito"/>
              <a:sym typeface="Nunito"/>
            </a:endParaRPr>
          </a:p>
          <a:p>
            <a:pPr indent="0" lvl="0" marL="0" rtl="0" algn="l">
              <a:spcBef>
                <a:spcPts val="0"/>
              </a:spcBef>
              <a:spcAft>
                <a:spcPts val="0"/>
              </a:spcAft>
              <a:buNone/>
            </a:pPr>
            <a:r>
              <a:rPr lang="en" sz="1700">
                <a:solidFill>
                  <a:schemeClr val="accent3"/>
                </a:solidFill>
                <a:latin typeface="Nunito"/>
                <a:ea typeface="Nunito"/>
                <a:cs typeface="Nunito"/>
                <a:sym typeface="Nunito"/>
              </a:rPr>
              <a:t>- Velociraptor : Fail</a:t>
            </a:r>
            <a:endParaRPr sz="1700">
              <a:solidFill>
                <a:schemeClr val="accent3"/>
              </a:solidFill>
              <a:latin typeface="Nunito"/>
              <a:ea typeface="Nunito"/>
              <a:cs typeface="Nunito"/>
              <a:sym typeface="Nunito"/>
            </a:endParaRPr>
          </a:p>
        </p:txBody>
      </p:sp>
      <p:sp>
        <p:nvSpPr>
          <p:cNvPr id="5773" name="Google Shape;5773;p29"/>
          <p:cNvSpPr/>
          <p:nvPr/>
        </p:nvSpPr>
        <p:spPr>
          <a:xfrm>
            <a:off x="1292643" y="-11"/>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9"/>
          <p:cNvSpPr/>
          <p:nvPr/>
        </p:nvSpPr>
        <p:spPr>
          <a:xfrm>
            <a:off x="572068" y="1855314"/>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9"/>
          <p:cNvSpPr/>
          <p:nvPr/>
        </p:nvSpPr>
        <p:spPr>
          <a:xfrm>
            <a:off x="657418" y="2526439"/>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9"/>
          <p:cNvSpPr/>
          <p:nvPr/>
        </p:nvSpPr>
        <p:spPr>
          <a:xfrm>
            <a:off x="2441342" y="2130776"/>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9"/>
          <p:cNvSpPr/>
          <p:nvPr/>
        </p:nvSpPr>
        <p:spPr>
          <a:xfrm>
            <a:off x="2818317" y="1462389"/>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9"/>
          <p:cNvSpPr/>
          <p:nvPr/>
        </p:nvSpPr>
        <p:spPr>
          <a:xfrm>
            <a:off x="751568" y="275439"/>
            <a:ext cx="246563" cy="27545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4" name="Shape 6284"/>
        <p:cNvGrpSpPr/>
        <p:nvPr/>
      </p:nvGrpSpPr>
      <p:grpSpPr>
        <a:xfrm>
          <a:off x="0" y="0"/>
          <a:ext cx="0" cy="0"/>
          <a:chOff x="0" y="0"/>
          <a:chExt cx="0" cy="0"/>
        </a:xfrm>
      </p:grpSpPr>
      <p:grpSp>
        <p:nvGrpSpPr>
          <p:cNvPr id="6285" name="Google Shape;6285;p47"/>
          <p:cNvGrpSpPr/>
          <p:nvPr/>
        </p:nvGrpSpPr>
        <p:grpSpPr>
          <a:xfrm>
            <a:off x="4973775" y="988500"/>
            <a:ext cx="3166500" cy="3166500"/>
            <a:chOff x="4973775" y="711725"/>
            <a:chExt cx="3166500" cy="3166500"/>
          </a:xfrm>
        </p:grpSpPr>
        <p:sp>
          <p:nvSpPr>
            <p:cNvPr id="6286" name="Google Shape;6286;p47"/>
            <p:cNvSpPr/>
            <p:nvPr/>
          </p:nvSpPr>
          <p:spPr>
            <a:xfrm>
              <a:off x="4973775" y="711725"/>
              <a:ext cx="3166500" cy="3166500"/>
            </a:xfrm>
            <a:prstGeom prst="ellipse">
              <a:avLst/>
            </a:pr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7"/>
            <p:cNvSpPr/>
            <p:nvPr/>
          </p:nvSpPr>
          <p:spPr>
            <a:xfrm>
              <a:off x="5068400" y="806225"/>
              <a:ext cx="2977500" cy="2977500"/>
            </a:xfrm>
            <a:prstGeom prst="ellipse">
              <a:avLst/>
            </a:prstGeom>
            <a:solidFill>
              <a:schemeClr val="l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7"/>
            <p:cNvSpPr/>
            <p:nvPr/>
          </p:nvSpPr>
          <p:spPr>
            <a:xfrm>
              <a:off x="5161170" y="898981"/>
              <a:ext cx="2791800" cy="2791800"/>
            </a:xfrm>
            <a:prstGeom prst="ellipse">
              <a:avLst/>
            </a:prstGeom>
            <a:solidFill>
              <a:srgbClr val="EA9999"/>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7"/>
            <p:cNvSpPr/>
            <p:nvPr/>
          </p:nvSpPr>
          <p:spPr>
            <a:xfrm>
              <a:off x="5144750" y="882576"/>
              <a:ext cx="2824800" cy="2824800"/>
            </a:xfrm>
            <a:prstGeom prst="ellipse">
              <a:avLst/>
            </a:pr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7"/>
            <p:cNvSpPr/>
            <p:nvPr/>
          </p:nvSpPr>
          <p:spPr>
            <a:xfrm>
              <a:off x="5232774" y="970525"/>
              <a:ext cx="2648700" cy="2648700"/>
            </a:xfrm>
            <a:prstGeom prst="ellipse">
              <a:avLst/>
            </a:pr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7"/>
            <p:cNvSpPr/>
            <p:nvPr/>
          </p:nvSpPr>
          <p:spPr>
            <a:xfrm>
              <a:off x="5314225" y="1052050"/>
              <a:ext cx="2485800" cy="2485800"/>
            </a:xfrm>
            <a:prstGeom prst="ellipse">
              <a:avLst/>
            </a:pr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47"/>
          <p:cNvSpPr txBox="1"/>
          <p:nvPr>
            <p:ph idx="1" type="subTitle"/>
          </p:nvPr>
        </p:nvSpPr>
        <p:spPr>
          <a:xfrm>
            <a:off x="713225" y="2738650"/>
            <a:ext cx="3032700" cy="12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SHAPE OF HALOS ?</a:t>
            </a:r>
            <a:endParaRPr/>
          </a:p>
          <a:p>
            <a:pPr indent="0" lvl="0" marL="0" rtl="0" algn="l">
              <a:spcBef>
                <a:spcPts val="0"/>
              </a:spcBef>
              <a:spcAft>
                <a:spcPts val="0"/>
              </a:spcAft>
              <a:buNone/>
            </a:pPr>
            <a:r>
              <a:rPr lang="en"/>
              <a:t>SPHERICAL OR ELLIPTICAL?</a:t>
            </a:r>
            <a:endParaRPr/>
          </a:p>
        </p:txBody>
      </p:sp>
      <p:sp>
        <p:nvSpPr>
          <p:cNvPr id="6293" name="Google Shape;6293;p47"/>
          <p:cNvSpPr txBox="1"/>
          <p:nvPr>
            <p:ph type="ctrTitle"/>
          </p:nvPr>
        </p:nvSpPr>
        <p:spPr>
          <a:xfrm>
            <a:off x="713375" y="1445500"/>
            <a:ext cx="3032700" cy="12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HALO SHAPES</a:t>
            </a:r>
            <a:endParaRPr/>
          </a:p>
        </p:txBody>
      </p:sp>
      <p:pic>
        <p:nvPicPr>
          <p:cNvPr id="6294" name="Google Shape;6294;p47"/>
          <p:cNvPicPr preferRelativeResize="0"/>
          <p:nvPr/>
        </p:nvPicPr>
        <p:blipFill rotWithShape="1">
          <a:blip r:embed="rId3">
            <a:alphaModFix/>
          </a:blip>
          <a:srcRect b="5718" l="31618" r="30757" t="27396"/>
          <a:stretch/>
        </p:blipFill>
        <p:spPr>
          <a:xfrm>
            <a:off x="5384850" y="1399575"/>
            <a:ext cx="2344500" cy="2344500"/>
          </a:xfrm>
          <a:prstGeom prst="ellipse">
            <a:avLst/>
          </a:prstGeom>
          <a:noFill/>
          <a:ln>
            <a:noFill/>
          </a:ln>
        </p:spPr>
      </p:pic>
      <p:sp>
        <p:nvSpPr>
          <p:cNvPr id="6295" name="Google Shape;6295;p47"/>
          <p:cNvSpPr/>
          <p:nvPr/>
        </p:nvSpPr>
        <p:spPr>
          <a:xfrm>
            <a:off x="8679538" y="4325883"/>
            <a:ext cx="201200" cy="201382"/>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47"/>
          <p:cNvGrpSpPr/>
          <p:nvPr/>
        </p:nvGrpSpPr>
        <p:grpSpPr>
          <a:xfrm>
            <a:off x="357850" y="311660"/>
            <a:ext cx="8409438" cy="4409079"/>
            <a:chOff x="357850" y="311660"/>
            <a:chExt cx="8409438" cy="4409079"/>
          </a:xfrm>
        </p:grpSpPr>
        <p:grpSp>
          <p:nvGrpSpPr>
            <p:cNvPr id="6297" name="Google Shape;6297;p47"/>
            <p:cNvGrpSpPr/>
            <p:nvPr/>
          </p:nvGrpSpPr>
          <p:grpSpPr>
            <a:xfrm>
              <a:off x="4305534" y="311660"/>
              <a:ext cx="4139945" cy="4051164"/>
              <a:chOff x="3892890" y="149086"/>
              <a:chExt cx="4453470" cy="4357965"/>
            </a:xfrm>
          </p:grpSpPr>
          <p:sp>
            <p:nvSpPr>
              <p:cNvPr id="6298" name="Google Shape;6298;p47"/>
              <p:cNvSpPr/>
              <p:nvPr/>
            </p:nvSpPr>
            <p:spPr>
              <a:xfrm rot="-5400000">
                <a:off x="4102976" y="3971420"/>
                <a:ext cx="535374" cy="53588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7"/>
              <p:cNvSpPr/>
              <p:nvPr/>
            </p:nvSpPr>
            <p:spPr>
              <a:xfrm rot="-5400000">
                <a:off x="4927590" y="403182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7"/>
              <p:cNvSpPr/>
              <p:nvPr/>
            </p:nvSpPr>
            <p:spPr>
              <a:xfrm rot="-5400000">
                <a:off x="3893008" y="59088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7"/>
              <p:cNvSpPr/>
              <p:nvPr/>
            </p:nvSpPr>
            <p:spPr>
              <a:xfrm rot="10800000">
                <a:off x="7810985" y="817549"/>
                <a:ext cx="535374" cy="535888"/>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7"/>
              <p:cNvSpPr/>
              <p:nvPr/>
            </p:nvSpPr>
            <p:spPr>
              <a:xfrm rot="10800000">
                <a:off x="7055005" y="787129"/>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7"/>
              <p:cNvSpPr/>
              <p:nvPr/>
            </p:nvSpPr>
            <p:spPr>
              <a:xfrm rot="10800000">
                <a:off x="7269065" y="149086"/>
                <a:ext cx="295569" cy="295805"/>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47"/>
            <p:cNvGrpSpPr/>
            <p:nvPr/>
          </p:nvGrpSpPr>
          <p:grpSpPr>
            <a:xfrm>
              <a:off x="4572000" y="583244"/>
              <a:ext cx="1374060" cy="570913"/>
              <a:chOff x="219125" y="484675"/>
              <a:chExt cx="1622650" cy="674200"/>
            </a:xfrm>
          </p:grpSpPr>
          <p:sp>
            <p:nvSpPr>
              <p:cNvPr id="6305" name="Google Shape;6305;p47"/>
              <p:cNvSpPr/>
              <p:nvPr/>
            </p:nvSpPr>
            <p:spPr>
              <a:xfrm>
                <a:off x="236475" y="505250"/>
                <a:ext cx="1587600" cy="629875"/>
              </a:xfrm>
              <a:custGeom>
                <a:rect b="b" l="l" r="r" t="t"/>
                <a:pathLst>
                  <a:path extrusionOk="0" h="25195" w="63504">
                    <a:moveTo>
                      <a:pt x="0" y="5330"/>
                    </a:moveTo>
                    <a:lnTo>
                      <a:pt x="19865" y="25195"/>
                    </a:lnTo>
                    <a:lnTo>
                      <a:pt x="63504" y="0"/>
                    </a:lnTo>
                    <a:close/>
                  </a:path>
                </a:pathLst>
              </a:custGeom>
              <a:noFill/>
              <a:ln cap="flat" cmpd="sng" w="9525">
                <a:solidFill>
                  <a:schemeClr val="accent2"/>
                </a:solidFill>
                <a:prstDash val="solid"/>
                <a:round/>
                <a:headEnd len="med" w="med" type="none"/>
                <a:tailEnd len="med" w="med" type="none"/>
              </a:ln>
            </p:spPr>
          </p:sp>
          <p:grpSp>
            <p:nvGrpSpPr>
              <p:cNvPr id="6306" name="Google Shape;6306;p47"/>
              <p:cNvGrpSpPr/>
              <p:nvPr/>
            </p:nvGrpSpPr>
            <p:grpSpPr>
              <a:xfrm>
                <a:off x="219125" y="484675"/>
                <a:ext cx="1622650" cy="674200"/>
                <a:chOff x="219125" y="484675"/>
                <a:chExt cx="1622650" cy="674200"/>
              </a:xfrm>
            </p:grpSpPr>
            <p:sp>
              <p:nvSpPr>
                <p:cNvPr id="6307" name="Google Shape;6307;p47"/>
                <p:cNvSpPr/>
                <p:nvPr/>
              </p:nvSpPr>
              <p:spPr>
                <a:xfrm>
                  <a:off x="709825" y="11147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7"/>
                <p:cNvSpPr/>
                <p:nvPr/>
              </p:nvSpPr>
              <p:spPr>
                <a:xfrm>
                  <a:off x="219125" y="6147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7"/>
                <p:cNvSpPr/>
                <p:nvPr/>
              </p:nvSpPr>
              <p:spPr>
                <a:xfrm>
                  <a:off x="1797675" y="4846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0" name="Google Shape;6310;p47"/>
            <p:cNvGrpSpPr/>
            <p:nvPr/>
          </p:nvGrpSpPr>
          <p:grpSpPr>
            <a:xfrm rot="-5400000">
              <a:off x="5220781" y="4238436"/>
              <a:ext cx="394094" cy="569717"/>
              <a:chOff x="8233275" y="1900925"/>
              <a:chExt cx="753525" cy="1089325"/>
            </a:xfrm>
          </p:grpSpPr>
          <p:sp>
            <p:nvSpPr>
              <p:cNvPr id="6311" name="Google Shape;6311;p47"/>
              <p:cNvSpPr/>
              <p:nvPr/>
            </p:nvSpPr>
            <p:spPr>
              <a:xfrm>
                <a:off x="8253250" y="1915500"/>
                <a:ext cx="721275" cy="1052350"/>
              </a:xfrm>
              <a:custGeom>
                <a:rect b="b" l="l" r="r" t="t"/>
                <a:pathLst>
                  <a:path extrusionOk="0" h="42094" w="28851">
                    <a:moveTo>
                      <a:pt x="17973" y="0"/>
                    </a:moveTo>
                    <a:lnTo>
                      <a:pt x="0" y="42094"/>
                    </a:lnTo>
                    <a:lnTo>
                      <a:pt x="28851" y="20338"/>
                    </a:lnTo>
                  </a:path>
                </a:pathLst>
              </a:custGeom>
              <a:noFill/>
              <a:ln cap="flat" cmpd="sng" w="9525">
                <a:solidFill>
                  <a:schemeClr val="accent2"/>
                </a:solidFill>
                <a:prstDash val="solid"/>
                <a:round/>
                <a:headEnd len="med" w="med" type="none"/>
                <a:tailEnd len="med" w="med" type="none"/>
              </a:ln>
            </p:spPr>
          </p:sp>
          <p:sp>
            <p:nvSpPr>
              <p:cNvPr id="6312" name="Google Shape;6312;p47"/>
              <p:cNvSpPr/>
              <p:nvPr/>
            </p:nvSpPr>
            <p:spPr>
              <a:xfrm>
                <a:off x="8679625" y="19009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7"/>
              <p:cNvSpPr/>
              <p:nvPr/>
            </p:nvSpPr>
            <p:spPr>
              <a:xfrm>
                <a:off x="8942700" y="240517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7"/>
              <p:cNvSpPr/>
              <p:nvPr/>
            </p:nvSpPr>
            <p:spPr>
              <a:xfrm>
                <a:off x="8233275" y="2946150"/>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47"/>
            <p:cNvGrpSpPr/>
            <p:nvPr/>
          </p:nvGrpSpPr>
          <p:grpSpPr>
            <a:xfrm rot="10800000">
              <a:off x="3677828" y="3566948"/>
              <a:ext cx="688052" cy="759072"/>
              <a:chOff x="6715777" y="3950739"/>
              <a:chExt cx="586325" cy="646900"/>
            </a:xfrm>
          </p:grpSpPr>
          <p:sp>
            <p:nvSpPr>
              <p:cNvPr id="6316" name="Google Shape;6316;p47"/>
              <p:cNvSpPr/>
              <p:nvPr/>
            </p:nvSpPr>
            <p:spPr>
              <a:xfrm>
                <a:off x="6727925" y="4221225"/>
                <a:ext cx="484800" cy="366550"/>
              </a:xfrm>
              <a:custGeom>
                <a:rect b="b" l="l" r="r" t="t"/>
                <a:pathLst>
                  <a:path extrusionOk="0" h="14662" w="19392">
                    <a:moveTo>
                      <a:pt x="19392" y="2128"/>
                    </a:moveTo>
                    <a:lnTo>
                      <a:pt x="0" y="14662"/>
                    </a:lnTo>
                    <a:lnTo>
                      <a:pt x="1656" y="0"/>
                    </a:lnTo>
                    <a:close/>
                  </a:path>
                </a:pathLst>
              </a:custGeom>
              <a:noFill/>
              <a:ln cap="flat" cmpd="sng" w="9525">
                <a:solidFill>
                  <a:schemeClr val="accent2"/>
                </a:solidFill>
                <a:prstDash val="solid"/>
                <a:round/>
                <a:headEnd len="med" w="med" type="none"/>
                <a:tailEnd len="med" w="med" type="none"/>
              </a:ln>
            </p:spPr>
          </p:sp>
          <p:sp>
            <p:nvSpPr>
              <p:cNvPr id="6317" name="Google Shape;6317;p47"/>
              <p:cNvSpPr/>
              <p:nvPr/>
            </p:nvSpPr>
            <p:spPr>
              <a:xfrm>
                <a:off x="7112225" y="3967000"/>
                <a:ext cx="177350" cy="307425"/>
              </a:xfrm>
              <a:custGeom>
                <a:rect b="b" l="l" r="r" t="t"/>
                <a:pathLst>
                  <a:path extrusionOk="0" h="12297" w="7094">
                    <a:moveTo>
                      <a:pt x="4729" y="12297"/>
                    </a:moveTo>
                    <a:lnTo>
                      <a:pt x="0" y="473"/>
                    </a:lnTo>
                    <a:lnTo>
                      <a:pt x="7094" y="0"/>
                    </a:lnTo>
                  </a:path>
                </a:pathLst>
              </a:custGeom>
              <a:noFill/>
              <a:ln cap="flat" cmpd="sng" w="9525">
                <a:solidFill>
                  <a:schemeClr val="accent2"/>
                </a:solidFill>
                <a:prstDash val="solid"/>
                <a:round/>
                <a:headEnd len="med" w="med" type="none"/>
                <a:tailEnd len="med" w="med" type="none"/>
              </a:ln>
            </p:spPr>
          </p:sp>
          <p:sp>
            <p:nvSpPr>
              <p:cNvPr id="6318" name="Google Shape;6318;p47"/>
              <p:cNvSpPr/>
              <p:nvPr/>
            </p:nvSpPr>
            <p:spPr>
              <a:xfrm>
                <a:off x="7203502" y="42574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7"/>
              <p:cNvSpPr/>
              <p:nvPr/>
            </p:nvSpPr>
            <p:spPr>
              <a:xfrm>
                <a:off x="7271502" y="39507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7"/>
              <p:cNvSpPr/>
              <p:nvPr/>
            </p:nvSpPr>
            <p:spPr>
              <a:xfrm>
                <a:off x="7103027" y="39669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7"/>
              <p:cNvSpPr/>
              <p:nvPr/>
            </p:nvSpPr>
            <p:spPr>
              <a:xfrm>
                <a:off x="6755677" y="420788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7"/>
              <p:cNvSpPr/>
              <p:nvPr/>
            </p:nvSpPr>
            <p:spPr>
              <a:xfrm>
                <a:off x="6715777" y="4567039"/>
                <a:ext cx="30600" cy="3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47"/>
            <p:cNvGrpSpPr/>
            <p:nvPr/>
          </p:nvGrpSpPr>
          <p:grpSpPr>
            <a:xfrm rot="10800000">
              <a:off x="7572233" y="3744120"/>
              <a:ext cx="688080" cy="976619"/>
              <a:chOff x="8082452" y="285774"/>
              <a:chExt cx="498898" cy="708105"/>
            </a:xfrm>
          </p:grpSpPr>
          <p:grpSp>
            <p:nvGrpSpPr>
              <p:cNvPr id="6324" name="Google Shape;6324;p47"/>
              <p:cNvGrpSpPr/>
              <p:nvPr/>
            </p:nvGrpSpPr>
            <p:grpSpPr>
              <a:xfrm>
                <a:off x="8082452" y="285774"/>
                <a:ext cx="498898" cy="708105"/>
                <a:chOff x="7865075" y="285763"/>
                <a:chExt cx="716293" cy="1016662"/>
              </a:xfrm>
            </p:grpSpPr>
            <p:sp>
              <p:nvSpPr>
                <p:cNvPr id="6325" name="Google Shape;6325;p47"/>
                <p:cNvSpPr/>
                <p:nvPr/>
              </p:nvSpPr>
              <p:spPr>
                <a:xfrm>
                  <a:off x="7886700" y="307425"/>
                  <a:ext cx="685800" cy="969575"/>
                </a:xfrm>
                <a:custGeom>
                  <a:rect b="b" l="l" r="r" t="t"/>
                  <a:pathLst>
                    <a:path extrusionOk="0" h="38783" w="27432">
                      <a:moveTo>
                        <a:pt x="946" y="9932"/>
                      </a:moveTo>
                      <a:lnTo>
                        <a:pt x="27432" y="24594"/>
                      </a:lnTo>
                      <a:lnTo>
                        <a:pt x="26959" y="0"/>
                      </a:lnTo>
                      <a:lnTo>
                        <a:pt x="0" y="38783"/>
                      </a:lnTo>
                    </a:path>
                  </a:pathLst>
                </a:custGeom>
                <a:noFill/>
                <a:ln cap="flat" cmpd="sng" w="9525">
                  <a:solidFill>
                    <a:schemeClr val="accent2"/>
                  </a:solidFill>
                  <a:prstDash val="solid"/>
                  <a:round/>
                  <a:headEnd len="med" w="med" type="none"/>
                  <a:tailEnd len="med" w="med" type="none"/>
                </a:ln>
              </p:spPr>
            </p:sp>
            <p:sp>
              <p:nvSpPr>
                <p:cNvPr id="6326" name="Google Shape;6326;p47"/>
                <p:cNvSpPr/>
                <p:nvPr/>
              </p:nvSpPr>
              <p:spPr>
                <a:xfrm>
                  <a:off x="7865075" y="1258325"/>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7"/>
                <p:cNvSpPr/>
                <p:nvPr/>
              </p:nvSpPr>
              <p:spPr>
                <a:xfrm>
                  <a:off x="7865075" y="5281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7"/>
                <p:cNvSpPr/>
                <p:nvPr/>
              </p:nvSpPr>
              <p:spPr>
                <a:xfrm>
                  <a:off x="8537268" y="2857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7"/>
                <p:cNvSpPr/>
                <p:nvPr/>
              </p:nvSpPr>
              <p:spPr>
                <a:xfrm>
                  <a:off x="8537268" y="897663"/>
                  <a:ext cx="44100" cy="4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0" name="Google Shape;6330;p47"/>
              <p:cNvSpPr/>
              <p:nvPr/>
            </p:nvSpPr>
            <p:spPr>
              <a:xfrm>
                <a:off x="8339285" y="589063"/>
                <a:ext cx="30600" cy="306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47"/>
            <p:cNvGrpSpPr/>
            <p:nvPr/>
          </p:nvGrpSpPr>
          <p:grpSpPr>
            <a:xfrm>
              <a:off x="357850" y="958425"/>
              <a:ext cx="8409438" cy="3705001"/>
              <a:chOff x="357850" y="958425"/>
              <a:chExt cx="8409438" cy="3705001"/>
            </a:xfrm>
          </p:grpSpPr>
          <p:sp>
            <p:nvSpPr>
              <p:cNvPr id="6332" name="Google Shape;6332;p47"/>
              <p:cNvSpPr/>
              <p:nvPr/>
            </p:nvSpPr>
            <p:spPr>
              <a:xfrm>
                <a:off x="357850" y="3882700"/>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7"/>
              <p:cNvSpPr/>
              <p:nvPr/>
            </p:nvSpPr>
            <p:spPr>
              <a:xfrm>
                <a:off x="3929963" y="43911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7"/>
              <p:cNvSpPr/>
              <p:nvPr/>
            </p:nvSpPr>
            <p:spPr>
              <a:xfrm>
                <a:off x="4609238" y="1477300"/>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7"/>
              <p:cNvSpPr/>
              <p:nvPr/>
            </p:nvSpPr>
            <p:spPr>
              <a:xfrm>
                <a:off x="8495238" y="958425"/>
                <a:ext cx="272051" cy="272301"/>
              </a:xfrm>
              <a:custGeom>
                <a:rect b="b" l="l" r="r" t="t"/>
                <a:pathLst>
                  <a:path extrusionOk="0" h="2086" w="2084">
                    <a:moveTo>
                      <a:pt x="1314" y="1"/>
                    </a:moveTo>
                    <a:lnTo>
                      <a:pt x="1314" y="1"/>
                    </a:lnTo>
                    <a:cubicBezTo>
                      <a:pt x="1137" y="666"/>
                      <a:pt x="1027" y="902"/>
                      <a:pt x="673" y="902"/>
                    </a:cubicBezTo>
                    <a:cubicBezTo>
                      <a:pt x="510" y="902"/>
                      <a:pt x="296" y="853"/>
                      <a:pt x="1" y="773"/>
                    </a:cubicBezTo>
                    <a:lnTo>
                      <a:pt x="1" y="773"/>
                    </a:lnTo>
                    <a:cubicBezTo>
                      <a:pt x="942" y="1028"/>
                      <a:pt x="999" y="1115"/>
                      <a:pt x="770" y="2086"/>
                    </a:cubicBezTo>
                    <a:cubicBezTo>
                      <a:pt x="927" y="1420"/>
                      <a:pt x="1030" y="1184"/>
                      <a:pt x="1392" y="1184"/>
                    </a:cubicBezTo>
                    <a:cubicBezTo>
                      <a:pt x="1558" y="1184"/>
                      <a:pt x="1779" y="1233"/>
                      <a:pt x="2084" y="1314"/>
                    </a:cubicBezTo>
                    <a:cubicBezTo>
                      <a:pt x="1113" y="1058"/>
                      <a:pt x="1056" y="971"/>
                      <a:pt x="1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36" name="Google Shape;6336;p47"/>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a:t>
            </a:r>
            <a:endParaRPr sz="1800">
              <a:solidFill>
                <a:schemeClr val="dk1"/>
              </a:solidFill>
              <a:latin typeface="Dosis"/>
              <a:ea typeface="Dosis"/>
              <a:cs typeface="Dosis"/>
              <a:sym typeface="Dosi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0" name="Shape 6340"/>
        <p:cNvGrpSpPr/>
        <p:nvPr/>
      </p:nvGrpSpPr>
      <p:grpSpPr>
        <a:xfrm>
          <a:off x="0" y="0"/>
          <a:ext cx="0" cy="0"/>
          <a:chOff x="0" y="0"/>
          <a:chExt cx="0" cy="0"/>
        </a:xfrm>
      </p:grpSpPr>
      <p:sp>
        <p:nvSpPr>
          <p:cNvPr id="6341" name="Google Shape;6341;p48"/>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SHAPES</a:t>
            </a:r>
            <a:endParaRPr sz="1800">
              <a:solidFill>
                <a:schemeClr val="dk1"/>
              </a:solidFill>
              <a:latin typeface="Dosis"/>
              <a:ea typeface="Dosis"/>
              <a:cs typeface="Dosis"/>
              <a:sym typeface="Dosis"/>
            </a:endParaRPr>
          </a:p>
        </p:txBody>
      </p:sp>
      <p:pic>
        <p:nvPicPr>
          <p:cNvPr id="6342" name="Google Shape;6342;p48"/>
          <p:cNvPicPr preferRelativeResize="0"/>
          <p:nvPr/>
        </p:nvPicPr>
        <p:blipFill>
          <a:blip r:embed="rId3">
            <a:alphaModFix/>
          </a:blip>
          <a:stretch>
            <a:fillRect/>
          </a:stretch>
        </p:blipFill>
        <p:spPr>
          <a:xfrm>
            <a:off x="5021650" y="1050100"/>
            <a:ext cx="3994850" cy="3922525"/>
          </a:xfrm>
          <a:prstGeom prst="rect">
            <a:avLst/>
          </a:prstGeom>
          <a:noFill/>
          <a:ln>
            <a:noFill/>
          </a:ln>
        </p:spPr>
      </p:pic>
      <p:grpSp>
        <p:nvGrpSpPr>
          <p:cNvPr id="6343" name="Google Shape;6343;p48"/>
          <p:cNvGrpSpPr/>
          <p:nvPr/>
        </p:nvGrpSpPr>
        <p:grpSpPr>
          <a:xfrm>
            <a:off x="227325" y="2355025"/>
            <a:ext cx="4535400" cy="400200"/>
            <a:chOff x="285950" y="192700"/>
            <a:chExt cx="4535400" cy="400200"/>
          </a:xfrm>
        </p:grpSpPr>
        <p:sp>
          <p:nvSpPr>
            <p:cNvPr id="6344" name="Google Shape;6344;p48"/>
            <p:cNvSpPr txBox="1"/>
            <p:nvPr/>
          </p:nvSpPr>
          <p:spPr>
            <a:xfrm>
              <a:off x="285950" y="192700"/>
              <a:ext cx="45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Halos are often fitted with ellipsoid, (			 )</a:t>
              </a:r>
              <a:endParaRPr>
                <a:solidFill>
                  <a:schemeClr val="dk1"/>
                </a:solidFill>
                <a:latin typeface="Nunito"/>
                <a:ea typeface="Nunito"/>
                <a:cs typeface="Nunito"/>
                <a:sym typeface="Nunito"/>
              </a:endParaRPr>
            </a:p>
          </p:txBody>
        </p:sp>
        <p:pic>
          <p:nvPicPr>
            <p:cNvPr descr="{&quot;aid&quot;:null,&quot;backgroundColor&quot;:&quot;#000000&quot;,&quot;code&quot;:&quot;$a^{2}\\,&gt;\\,b^{2}\\,&gt;\\,c^{2}$&quot;,&quot;id&quot;:&quot;4&quot;,&quot;font&quot;:{&quot;color&quot;:&quot;#FFFFFF&quot;,&quot;size&quot;:&quot;15&quot;,&quot;family&quot;:&quot;Nunito&quot;},&quot;type&quot;:&quot;$&quot;,&quot;backgroundColorModified&quot;:false,&quot;ts&quot;:1623400010769,&quot;cs&quot;:&quot;DXn+VdN3KRB85OK489CjBg==&quot;,&quot;size&quot;:{&quot;width&quot;:118.16666666666667,&quot;height&quot;:18}}" id="6345" name="Google Shape;6345;p48"/>
            <p:cNvPicPr preferRelativeResize="0"/>
            <p:nvPr/>
          </p:nvPicPr>
          <p:blipFill>
            <a:blip r:embed="rId4">
              <a:alphaModFix/>
            </a:blip>
            <a:stretch>
              <a:fillRect/>
            </a:stretch>
          </p:blipFill>
          <p:spPr>
            <a:xfrm>
              <a:off x="3353950" y="307075"/>
              <a:ext cx="1125538" cy="171450"/>
            </a:xfrm>
            <a:prstGeom prst="rect">
              <a:avLst/>
            </a:prstGeom>
            <a:noFill/>
            <a:ln>
              <a:noFill/>
            </a:ln>
          </p:spPr>
        </p:pic>
      </p:grpSp>
      <p:pic>
        <p:nvPicPr>
          <p:cNvPr descr="The general ellipsoid (a &gt; b &gt; c) used to calculate the shape coefficients N a , N b , and N c ." id="6346" name="Google Shape;6346;p48"/>
          <p:cNvPicPr preferRelativeResize="0"/>
          <p:nvPr/>
        </p:nvPicPr>
        <p:blipFill>
          <a:blip r:embed="rId5">
            <a:alphaModFix/>
          </a:blip>
          <a:stretch>
            <a:fillRect/>
          </a:stretch>
        </p:blipFill>
        <p:spPr>
          <a:xfrm>
            <a:off x="306088" y="1050100"/>
            <a:ext cx="3030575" cy="1354850"/>
          </a:xfrm>
          <a:prstGeom prst="rect">
            <a:avLst/>
          </a:prstGeom>
          <a:noFill/>
          <a:ln>
            <a:noFill/>
          </a:ln>
        </p:spPr>
      </p:pic>
      <p:sp>
        <p:nvSpPr>
          <p:cNvPr id="6347" name="Google Shape;6347;p48"/>
          <p:cNvSpPr txBox="1"/>
          <p:nvPr/>
        </p:nvSpPr>
        <p:spPr>
          <a:xfrm>
            <a:off x="3336675" y="2097150"/>
            <a:ext cx="124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a:t>
            </a:r>
            <a:r>
              <a:rPr lang="en" sz="800">
                <a:solidFill>
                  <a:schemeClr val="dk1"/>
                </a:solidFill>
                <a:uFill>
                  <a:noFill/>
                </a:uFill>
                <a:hlinkClick r:id="rId6">
                  <a:extLst>
                    <a:ext uri="{A12FA001-AC4F-418D-AE19-62706E023703}">
                      <ahyp:hlinkClr val="tx"/>
                    </a:ext>
                  </a:extLst>
                </a:hlinkClick>
              </a:rPr>
              <a:t>Jack W Judy</a:t>
            </a:r>
            <a:r>
              <a:rPr lang="en" sz="800">
                <a:solidFill>
                  <a:schemeClr val="dk1"/>
                </a:solidFill>
              </a:rPr>
              <a:t> (1994)</a:t>
            </a:r>
            <a:endParaRPr sz="800">
              <a:solidFill>
                <a:schemeClr val="dk1"/>
              </a:solidFill>
            </a:endParaRPr>
          </a:p>
        </p:txBody>
      </p:sp>
      <p:pic>
        <p:nvPicPr>
          <p:cNvPr descr="{&quot;backgroundColorModified&quot;:false,&quot;id&quot;:&quot;8&quot;,&quot;type&quot;:&quot;$&quot;,&quot;aid&quot;:null,&quot;backgroundColor&quot;:&quot;#000000&quot;,&quot;font&quot;:{&quot;color&quot;:&quot;#ffffff&quot;,&quot;size&quot;:12,&quot;family&quot;:&quot;Arial&quot;},&quot;code&quot;:&quot;$\\frac{c}{a},\\frac{b}{a}=1\\,:\\,shperical$&quot;,&quot;ts&quot;:1623404059677,&quot;cs&quot;:&quot;nGg8WE8qJDfVmqS+BLv7Ug==&quot;,&quot;size&quot;:{&quot;width&quot;:169.16666666666666,&quot;height&quot;:23.333333333333332}}" id="6348" name="Google Shape;6348;p48"/>
          <p:cNvPicPr preferRelativeResize="0"/>
          <p:nvPr/>
        </p:nvPicPr>
        <p:blipFill>
          <a:blip r:embed="rId7">
            <a:alphaModFix/>
          </a:blip>
          <a:stretch>
            <a:fillRect/>
          </a:stretch>
        </p:blipFill>
        <p:spPr>
          <a:xfrm>
            <a:off x="306100" y="2710725"/>
            <a:ext cx="2266350" cy="312600"/>
          </a:xfrm>
          <a:prstGeom prst="rect">
            <a:avLst/>
          </a:prstGeom>
          <a:noFill/>
          <a:ln>
            <a:noFill/>
          </a:ln>
        </p:spPr>
      </p:pic>
      <p:sp>
        <p:nvSpPr>
          <p:cNvPr id="6349" name="Google Shape;6349;p48"/>
          <p:cNvSpPr txBox="1"/>
          <p:nvPr/>
        </p:nvSpPr>
        <p:spPr>
          <a:xfrm>
            <a:off x="5074475" y="65567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Nunito"/>
                <a:ea typeface="Nunito"/>
                <a:cs typeface="Nunito"/>
                <a:sym typeface="Nunito"/>
              </a:rPr>
              <a:t>The mean axial ratio as a function of halo mass</a:t>
            </a:r>
            <a:endParaRPr>
              <a:solidFill>
                <a:schemeClr val="accent6"/>
              </a:solidFill>
              <a:latin typeface="Nunito"/>
              <a:ea typeface="Nunito"/>
              <a:cs typeface="Nunito"/>
              <a:sym typeface="Nunito"/>
            </a:endParaRPr>
          </a:p>
        </p:txBody>
      </p:sp>
      <p:sp>
        <p:nvSpPr>
          <p:cNvPr id="6350" name="Google Shape;6350;p48"/>
          <p:cNvSpPr txBox="1"/>
          <p:nvPr/>
        </p:nvSpPr>
        <p:spPr>
          <a:xfrm>
            <a:off x="337000" y="3310325"/>
            <a:ext cx="4245900" cy="16623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The mean axial ratio c/a and b/a are decreasing with the increasing halo mass.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 sz="1200">
                <a:latin typeface="Nunito"/>
                <a:ea typeface="Nunito"/>
                <a:cs typeface="Nunito"/>
                <a:sym typeface="Nunito"/>
              </a:rPr>
              <a:t>The less massive halos are more likely to be spherical than the bigger ones.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 sz="1200">
                <a:latin typeface="Nunito"/>
                <a:ea typeface="Nunito"/>
                <a:cs typeface="Nunito"/>
                <a:sym typeface="Nunito"/>
              </a:rPr>
              <a:t>This can be explained by the merger events that occurred in massive halos, where the mass accretion is often directional leading to an aspherical shape.</a:t>
            </a:r>
            <a:endParaRPr sz="12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4" name="Shape 6354"/>
        <p:cNvGrpSpPr/>
        <p:nvPr/>
      </p:nvGrpSpPr>
      <p:grpSpPr>
        <a:xfrm>
          <a:off x="0" y="0"/>
          <a:ext cx="0" cy="0"/>
          <a:chOff x="0" y="0"/>
          <a:chExt cx="0" cy="0"/>
        </a:xfrm>
      </p:grpSpPr>
      <p:sp>
        <p:nvSpPr>
          <p:cNvPr id="6355" name="Google Shape;6355;p49"/>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SHAPES</a:t>
            </a:r>
            <a:endParaRPr sz="1800">
              <a:solidFill>
                <a:schemeClr val="dk1"/>
              </a:solidFill>
              <a:latin typeface="Dosis"/>
              <a:ea typeface="Dosis"/>
              <a:cs typeface="Dosis"/>
              <a:sym typeface="Dosis"/>
            </a:endParaRPr>
          </a:p>
        </p:txBody>
      </p:sp>
      <p:pic>
        <p:nvPicPr>
          <p:cNvPr descr="{&quot;code&quot;:&quot;$T\\,=\\,\\frac{1-\\frac{a^{2}}{b^{2}}}{1-\\frac{a^{2}}{c^{2}}}$&quot;,&quot;font&quot;:{&quot;color&quot;:&quot;#ffffff&quot;,&quot;size&quot;:14,&quot;family&quot;:&quot;Arial&quot;},&quot;backgroundColorModified&quot;:false,&quot;type&quot;:&quot;$&quot;,&quot;backgroundColor&quot;:&quot;#000000&quot;,&quot;aid&quot;:null,&quot;id&quot;:&quot;5&quot;,&quot;ts&quot;:1623400542877,&quot;cs&quot;:&quot;E8Z8TyUXcomk3bo95rf4fQ==&quot;,&quot;size&quot;:{&quot;width&quot;:97.33333333333333,&quot;height&quot;:54.166666666666664}}" id="6356" name="Google Shape;6356;p49"/>
          <p:cNvPicPr preferRelativeResize="0"/>
          <p:nvPr/>
        </p:nvPicPr>
        <p:blipFill>
          <a:blip r:embed="rId3">
            <a:alphaModFix/>
          </a:blip>
          <a:stretch>
            <a:fillRect/>
          </a:stretch>
        </p:blipFill>
        <p:spPr>
          <a:xfrm>
            <a:off x="5762850" y="1519700"/>
            <a:ext cx="1516600" cy="844000"/>
          </a:xfrm>
          <a:prstGeom prst="rect">
            <a:avLst/>
          </a:prstGeom>
          <a:noFill/>
          <a:ln>
            <a:noFill/>
          </a:ln>
        </p:spPr>
      </p:pic>
      <p:grpSp>
        <p:nvGrpSpPr>
          <p:cNvPr id="6357" name="Google Shape;6357;p49"/>
          <p:cNvGrpSpPr/>
          <p:nvPr/>
        </p:nvGrpSpPr>
        <p:grpSpPr>
          <a:xfrm>
            <a:off x="5711800" y="2384475"/>
            <a:ext cx="3150775" cy="1508200"/>
            <a:chOff x="5864200" y="2536875"/>
            <a:chExt cx="3150775" cy="1508200"/>
          </a:xfrm>
        </p:grpSpPr>
        <p:pic>
          <p:nvPicPr>
            <p:cNvPr id="6358" name="Google Shape;6358;p49"/>
            <p:cNvPicPr preferRelativeResize="0"/>
            <p:nvPr/>
          </p:nvPicPr>
          <p:blipFill>
            <a:blip r:embed="rId4">
              <a:alphaModFix/>
            </a:blip>
            <a:stretch>
              <a:fillRect/>
            </a:stretch>
          </p:blipFill>
          <p:spPr>
            <a:xfrm>
              <a:off x="5864200" y="2536875"/>
              <a:ext cx="2340049" cy="1040025"/>
            </a:xfrm>
            <a:prstGeom prst="rect">
              <a:avLst/>
            </a:prstGeom>
            <a:noFill/>
            <a:ln>
              <a:noFill/>
            </a:ln>
          </p:spPr>
        </p:pic>
        <p:sp>
          <p:nvSpPr>
            <p:cNvPr id="6359" name="Google Shape;6359;p49"/>
            <p:cNvSpPr txBox="1"/>
            <p:nvPr/>
          </p:nvSpPr>
          <p:spPr>
            <a:xfrm>
              <a:off x="5864200" y="36295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T = 0 : Oblate</a:t>
              </a:r>
              <a:endParaRPr/>
            </a:p>
          </p:txBody>
        </p:sp>
        <p:sp>
          <p:nvSpPr>
            <p:cNvPr id="6360" name="Google Shape;6360;p49"/>
            <p:cNvSpPr txBox="1"/>
            <p:nvPr/>
          </p:nvSpPr>
          <p:spPr>
            <a:xfrm>
              <a:off x="7386025" y="3629575"/>
              <a:ext cx="1516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T = 1 : Prolate</a:t>
              </a:r>
              <a:endParaRPr sz="1500">
                <a:solidFill>
                  <a:schemeClr val="dk1"/>
                </a:solidFill>
                <a:latin typeface="Nunito"/>
                <a:ea typeface="Nunito"/>
                <a:cs typeface="Nunito"/>
                <a:sym typeface="Nunito"/>
              </a:endParaRPr>
            </a:p>
          </p:txBody>
        </p:sp>
        <p:sp>
          <p:nvSpPr>
            <p:cNvPr id="6361" name="Google Shape;6361;p49"/>
            <p:cNvSpPr txBox="1"/>
            <p:nvPr/>
          </p:nvSpPr>
          <p:spPr>
            <a:xfrm>
              <a:off x="8280275" y="3221650"/>
              <a:ext cx="734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Nunito"/>
                  <a:ea typeface="Nunito"/>
                  <a:cs typeface="Nunito"/>
                  <a:sym typeface="Nunito"/>
                </a:rPr>
                <a:t>@ wikipedia</a:t>
              </a:r>
              <a:endParaRPr sz="700">
                <a:solidFill>
                  <a:schemeClr val="dk1"/>
                </a:solidFill>
                <a:latin typeface="Nunito"/>
                <a:ea typeface="Nunito"/>
                <a:cs typeface="Nunito"/>
                <a:sym typeface="Nunito"/>
              </a:endParaRPr>
            </a:p>
          </p:txBody>
        </p:sp>
      </p:grpSp>
      <p:sp>
        <p:nvSpPr>
          <p:cNvPr id="6362" name="Google Shape;6362;p49"/>
          <p:cNvSpPr txBox="1"/>
          <p:nvPr/>
        </p:nvSpPr>
        <p:spPr>
          <a:xfrm>
            <a:off x="5664175" y="4046050"/>
            <a:ext cx="3167100" cy="6156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The fraction of triaxial and prolate shape is higher than oblate ones.</a:t>
            </a:r>
            <a:endParaRPr>
              <a:latin typeface="Nunito"/>
              <a:ea typeface="Nunito"/>
              <a:cs typeface="Nunito"/>
              <a:sym typeface="Nunito"/>
            </a:endParaRPr>
          </a:p>
        </p:txBody>
      </p:sp>
      <p:pic>
        <p:nvPicPr>
          <p:cNvPr id="6363" name="Google Shape;6363;p49"/>
          <p:cNvPicPr preferRelativeResize="0"/>
          <p:nvPr/>
        </p:nvPicPr>
        <p:blipFill>
          <a:blip r:embed="rId5">
            <a:alphaModFix/>
          </a:blip>
          <a:stretch>
            <a:fillRect/>
          </a:stretch>
        </p:blipFill>
        <p:spPr>
          <a:xfrm>
            <a:off x="168675" y="874925"/>
            <a:ext cx="5359374" cy="4019531"/>
          </a:xfrm>
          <a:prstGeom prst="rect">
            <a:avLst/>
          </a:prstGeom>
          <a:noFill/>
          <a:ln>
            <a:noFill/>
          </a:ln>
        </p:spPr>
      </p:pic>
      <p:sp>
        <p:nvSpPr>
          <p:cNvPr id="6364" name="Google Shape;6364;p49"/>
          <p:cNvSpPr txBox="1"/>
          <p:nvPr/>
        </p:nvSpPr>
        <p:spPr>
          <a:xfrm>
            <a:off x="5716925" y="984675"/>
            <a:ext cx="314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Triaxiality</a:t>
            </a:r>
            <a:endParaRPr sz="1600">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8" name="Shape 6368"/>
        <p:cNvGrpSpPr/>
        <p:nvPr/>
      </p:nvGrpSpPr>
      <p:grpSpPr>
        <a:xfrm>
          <a:off x="0" y="0"/>
          <a:ext cx="0" cy="0"/>
          <a:chOff x="0" y="0"/>
          <a:chExt cx="0" cy="0"/>
        </a:xfrm>
      </p:grpSpPr>
      <p:sp>
        <p:nvSpPr>
          <p:cNvPr id="6369" name="Google Shape;6369;p50"/>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SHAPES</a:t>
            </a:r>
            <a:endParaRPr sz="1800">
              <a:solidFill>
                <a:schemeClr val="dk1"/>
              </a:solidFill>
              <a:latin typeface="Dosis"/>
              <a:ea typeface="Dosis"/>
              <a:cs typeface="Dosis"/>
              <a:sym typeface="Dosis"/>
            </a:endParaRPr>
          </a:p>
        </p:txBody>
      </p:sp>
      <p:sp>
        <p:nvSpPr>
          <p:cNvPr id="6370" name="Google Shape;6370;p50"/>
          <p:cNvSpPr txBox="1"/>
          <p:nvPr/>
        </p:nvSpPr>
        <p:spPr>
          <a:xfrm>
            <a:off x="512350" y="763950"/>
            <a:ext cx="44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Nunito"/>
                <a:ea typeface="Nunito"/>
                <a:cs typeface="Nunito"/>
                <a:sym typeface="Nunito"/>
              </a:rPr>
              <a:t>Dependence of Triaxiality on halo mass and redshift</a:t>
            </a:r>
            <a:endParaRPr>
              <a:solidFill>
                <a:schemeClr val="accent6"/>
              </a:solidFill>
              <a:latin typeface="Nunito"/>
              <a:ea typeface="Nunito"/>
              <a:cs typeface="Nunito"/>
              <a:sym typeface="Nunito"/>
            </a:endParaRPr>
          </a:p>
        </p:txBody>
      </p:sp>
      <p:pic>
        <p:nvPicPr>
          <p:cNvPr descr="{&quot;code&quot;:&quot;$T\\,=\\,\\frac{1-\\frac{a^{2}}{b^{2}}}{1-\\frac{a^{2}}{c^{2}}}$&quot;,&quot;font&quot;:{&quot;color&quot;:&quot;#ffffff&quot;,&quot;size&quot;:14,&quot;family&quot;:&quot;Arial&quot;},&quot;backgroundColorModified&quot;:false,&quot;type&quot;:&quot;$&quot;,&quot;backgroundColor&quot;:&quot;#000000&quot;,&quot;aid&quot;:null,&quot;id&quot;:&quot;5&quot;,&quot;ts&quot;:1623400542877,&quot;cs&quot;:&quot;E8Z8TyUXcomk3bo95rf4fQ==&quot;,&quot;size&quot;:{&quot;width&quot;:97.33333333333333,&quot;height&quot;:54.166666666666664}}" id="6371" name="Google Shape;6371;p50"/>
          <p:cNvPicPr preferRelativeResize="0"/>
          <p:nvPr/>
        </p:nvPicPr>
        <p:blipFill>
          <a:blip r:embed="rId3">
            <a:alphaModFix/>
          </a:blip>
          <a:stretch>
            <a:fillRect/>
          </a:stretch>
        </p:blipFill>
        <p:spPr>
          <a:xfrm>
            <a:off x="5496625" y="1304600"/>
            <a:ext cx="1516600" cy="844000"/>
          </a:xfrm>
          <a:prstGeom prst="rect">
            <a:avLst/>
          </a:prstGeom>
          <a:noFill/>
          <a:ln>
            <a:noFill/>
          </a:ln>
        </p:spPr>
      </p:pic>
      <p:sp>
        <p:nvSpPr>
          <p:cNvPr id="6372" name="Google Shape;6372;p50"/>
          <p:cNvSpPr txBox="1"/>
          <p:nvPr/>
        </p:nvSpPr>
        <p:spPr>
          <a:xfrm>
            <a:off x="5452275" y="2192950"/>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0 &lt; </a:t>
            </a:r>
            <a:r>
              <a:rPr lang="en">
                <a:solidFill>
                  <a:schemeClr val="dk1"/>
                </a:solidFill>
                <a:latin typeface="Nunito"/>
                <a:ea typeface="Nunito"/>
                <a:cs typeface="Nunito"/>
                <a:sym typeface="Nunito"/>
              </a:rPr>
              <a:t>T &lt; ⅓ : Oblate (pan cake)</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⅓ &lt; T &lt; ⅔  : Triaxial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⅔ &lt; T &lt; 1 : Prolate (sausage)</a:t>
            </a:r>
            <a:endParaRPr>
              <a:solidFill>
                <a:schemeClr val="dk1"/>
              </a:solidFill>
              <a:latin typeface="Nunito"/>
              <a:ea typeface="Nunito"/>
              <a:cs typeface="Nunito"/>
              <a:sym typeface="Nunito"/>
            </a:endParaRPr>
          </a:p>
        </p:txBody>
      </p:sp>
      <p:sp>
        <p:nvSpPr>
          <p:cNvPr id="6373" name="Google Shape;6373;p50"/>
          <p:cNvSpPr txBox="1"/>
          <p:nvPr/>
        </p:nvSpPr>
        <p:spPr>
          <a:xfrm>
            <a:off x="5496625" y="3297525"/>
            <a:ext cx="3172800" cy="1262100"/>
          </a:xfrm>
          <a:prstGeom prst="rect">
            <a:avLst/>
          </a:prstGeom>
          <a:solidFill>
            <a:schemeClr val="accent5"/>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The fraction of prolate is higher in more massive halos.</a:t>
            </a:r>
            <a:br>
              <a:rPr lang="en">
                <a:latin typeface="Nunito"/>
                <a:ea typeface="Nunito"/>
                <a:cs typeface="Nunito"/>
                <a:sym typeface="Nunito"/>
              </a:rPr>
            </a:br>
            <a:r>
              <a:rPr lang="en">
                <a:latin typeface="Nunito"/>
                <a:ea typeface="Nunito"/>
                <a:cs typeface="Nunito"/>
                <a:sym typeface="Nunito"/>
              </a:rPr>
              <a:t>=&gt;  might be due to merging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At high z (z=3), halos of a given mass are more prolate.</a:t>
            </a:r>
            <a:endParaRPr>
              <a:latin typeface="Nunito"/>
              <a:ea typeface="Nunito"/>
              <a:cs typeface="Nunito"/>
              <a:sym typeface="Nunito"/>
            </a:endParaRPr>
          </a:p>
        </p:txBody>
      </p:sp>
      <p:pic>
        <p:nvPicPr>
          <p:cNvPr id="6374" name="Google Shape;6374;p50"/>
          <p:cNvPicPr preferRelativeResize="0"/>
          <p:nvPr/>
        </p:nvPicPr>
        <p:blipFill>
          <a:blip r:embed="rId4">
            <a:alphaModFix/>
          </a:blip>
          <a:stretch>
            <a:fillRect/>
          </a:stretch>
        </p:blipFill>
        <p:spPr>
          <a:xfrm>
            <a:off x="340450" y="1243300"/>
            <a:ext cx="4805101" cy="3603826"/>
          </a:xfrm>
          <a:prstGeom prst="rect">
            <a:avLst/>
          </a:prstGeom>
          <a:noFill/>
          <a:ln>
            <a:noFill/>
          </a:ln>
        </p:spPr>
      </p:pic>
      <p:sp>
        <p:nvSpPr>
          <p:cNvPr id="6375" name="Google Shape;6375;p50"/>
          <p:cNvSpPr txBox="1"/>
          <p:nvPr/>
        </p:nvSpPr>
        <p:spPr>
          <a:xfrm>
            <a:off x="735700" y="2116750"/>
            <a:ext cx="15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10 &lt; log M &lt; 11</a:t>
            </a:r>
            <a:endParaRPr b="1">
              <a:latin typeface="Nunito"/>
              <a:ea typeface="Nunito"/>
              <a:cs typeface="Nunito"/>
              <a:sym typeface="Nunito"/>
            </a:endParaRPr>
          </a:p>
        </p:txBody>
      </p:sp>
      <p:sp>
        <p:nvSpPr>
          <p:cNvPr id="6376" name="Google Shape;6376;p50"/>
          <p:cNvSpPr txBox="1"/>
          <p:nvPr/>
        </p:nvSpPr>
        <p:spPr>
          <a:xfrm>
            <a:off x="2200900" y="2116750"/>
            <a:ext cx="15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11 &lt; log M &lt; 12</a:t>
            </a:r>
            <a:endParaRPr b="1">
              <a:latin typeface="Nunito"/>
              <a:ea typeface="Nunito"/>
              <a:cs typeface="Nunito"/>
              <a:sym typeface="Nunito"/>
            </a:endParaRPr>
          </a:p>
        </p:txBody>
      </p:sp>
      <p:sp>
        <p:nvSpPr>
          <p:cNvPr id="6377" name="Google Shape;6377;p50"/>
          <p:cNvSpPr txBox="1"/>
          <p:nvPr/>
        </p:nvSpPr>
        <p:spPr>
          <a:xfrm>
            <a:off x="3666100" y="2116750"/>
            <a:ext cx="15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12 &lt; log M </a:t>
            </a:r>
            <a:endParaRPr b="1">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1" name="Shape 6381"/>
        <p:cNvGrpSpPr/>
        <p:nvPr/>
      </p:nvGrpSpPr>
      <p:grpSpPr>
        <a:xfrm>
          <a:off x="0" y="0"/>
          <a:ext cx="0" cy="0"/>
          <a:chOff x="0" y="0"/>
          <a:chExt cx="0" cy="0"/>
        </a:xfrm>
      </p:grpSpPr>
      <p:sp>
        <p:nvSpPr>
          <p:cNvPr id="6382" name="Google Shape;6382;p51"/>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3. FINDING HALOS WITH ROCKSTAR / HALO SHAPES</a:t>
            </a:r>
            <a:endParaRPr sz="1800">
              <a:solidFill>
                <a:schemeClr val="dk1"/>
              </a:solidFill>
              <a:latin typeface="Dosis"/>
              <a:ea typeface="Dosis"/>
              <a:cs typeface="Dosis"/>
              <a:sym typeface="Dosis"/>
            </a:endParaRPr>
          </a:p>
        </p:txBody>
      </p:sp>
      <p:pic>
        <p:nvPicPr>
          <p:cNvPr id="6383" name="Google Shape;6383;p51"/>
          <p:cNvPicPr preferRelativeResize="0"/>
          <p:nvPr/>
        </p:nvPicPr>
        <p:blipFill>
          <a:blip r:embed="rId3">
            <a:alphaModFix/>
          </a:blip>
          <a:stretch>
            <a:fillRect/>
          </a:stretch>
        </p:blipFill>
        <p:spPr>
          <a:xfrm>
            <a:off x="204152" y="512424"/>
            <a:ext cx="5045424" cy="4542201"/>
          </a:xfrm>
          <a:prstGeom prst="rect">
            <a:avLst/>
          </a:prstGeom>
          <a:noFill/>
          <a:ln>
            <a:noFill/>
          </a:ln>
        </p:spPr>
      </p:pic>
      <p:sp>
        <p:nvSpPr>
          <p:cNvPr id="6384" name="Google Shape;6384;p51"/>
          <p:cNvSpPr txBox="1"/>
          <p:nvPr/>
        </p:nvSpPr>
        <p:spPr>
          <a:xfrm>
            <a:off x="2598700" y="606500"/>
            <a:ext cx="2770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Correlations between </a:t>
            </a:r>
            <a:br>
              <a:rPr lang="en">
                <a:latin typeface="Nunito"/>
                <a:ea typeface="Nunito"/>
                <a:cs typeface="Nunito"/>
                <a:sym typeface="Nunito"/>
              </a:rPr>
            </a:br>
            <a:r>
              <a:rPr lang="en">
                <a:latin typeface="Nunito"/>
                <a:ea typeface="Nunito"/>
                <a:cs typeface="Nunito"/>
                <a:sym typeface="Nunito"/>
              </a:rPr>
              <a:t>halo parameters at z = 2.</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Correlation coefficient r value : left top of the each plot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Highlight the r-value </a:t>
            </a:r>
            <a:br>
              <a:rPr lang="en">
                <a:latin typeface="Nunito"/>
                <a:ea typeface="Nunito"/>
                <a:cs typeface="Nunito"/>
                <a:sym typeface="Nunito"/>
              </a:rPr>
            </a:br>
            <a:r>
              <a:rPr lang="en">
                <a:latin typeface="Nunito"/>
                <a:ea typeface="Nunito"/>
                <a:cs typeface="Nunito"/>
                <a:sym typeface="Nunito"/>
              </a:rPr>
              <a:t>( |r| &gt; 0.3 ) with red color. </a:t>
            </a:r>
            <a:endParaRPr>
              <a:latin typeface="Nunito"/>
              <a:ea typeface="Nunito"/>
              <a:cs typeface="Nunito"/>
              <a:sym typeface="Nunito"/>
            </a:endParaRPr>
          </a:p>
        </p:txBody>
      </p:sp>
      <p:sp>
        <p:nvSpPr>
          <p:cNvPr id="6385" name="Google Shape;6385;p51"/>
          <p:cNvSpPr txBox="1"/>
          <p:nvPr/>
        </p:nvSpPr>
        <p:spPr>
          <a:xfrm>
            <a:off x="5489900" y="1359725"/>
            <a:ext cx="3293700" cy="36327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Nunito"/>
                <a:ea typeface="Nunito"/>
                <a:cs typeface="Nunito"/>
                <a:sym typeface="Nunito"/>
              </a:rPr>
              <a:t>Xoff has a positive correlation with</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halo mass and spin parameter.</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a negative correlation with concentration, and axial ratio (b/a, c/a)</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=&gt; Recently merging occurs, the halo mass increases, spin parameter increases, so it is unrelaxed, the concentration decreases, and the halo shapes become aspherical. </a:t>
            </a:r>
            <a:endParaRPr sz="1600">
              <a:latin typeface="Nunito"/>
              <a:ea typeface="Nunito"/>
              <a:cs typeface="Nunito"/>
              <a:sym typeface="Nunito"/>
            </a:endParaRPr>
          </a:p>
        </p:txBody>
      </p:sp>
      <p:sp>
        <p:nvSpPr>
          <p:cNvPr id="6386" name="Google Shape;6386;p51"/>
          <p:cNvSpPr txBox="1"/>
          <p:nvPr/>
        </p:nvSpPr>
        <p:spPr>
          <a:xfrm>
            <a:off x="5480000" y="501750"/>
            <a:ext cx="326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Nunito"/>
                <a:ea typeface="Nunito"/>
                <a:cs typeface="Nunito"/>
                <a:sym typeface="Nunito"/>
              </a:rPr>
              <a:t>Xoff : relaxedness of halo</a:t>
            </a:r>
            <a:endParaRPr sz="1700">
              <a:solidFill>
                <a:schemeClr val="dk1"/>
              </a:solidFill>
              <a:latin typeface="Nunito"/>
              <a:ea typeface="Nunito"/>
              <a:cs typeface="Nunito"/>
              <a:sym typeface="Nunito"/>
            </a:endParaRPr>
          </a:p>
          <a:p>
            <a:pPr indent="0" lvl="0" marL="0" rtl="0" algn="l">
              <a:spcBef>
                <a:spcPts val="0"/>
              </a:spcBef>
              <a:spcAft>
                <a:spcPts val="0"/>
              </a:spcAft>
              <a:buNone/>
            </a:pPr>
            <a:r>
              <a:rPr lang="en" sz="1700">
                <a:solidFill>
                  <a:schemeClr val="dk1"/>
                </a:solidFill>
                <a:latin typeface="Nunito"/>
                <a:ea typeface="Nunito"/>
                <a:cs typeface="Nunito"/>
                <a:sym typeface="Nunito"/>
              </a:rPr>
              <a:t>Xoff = 0 : relax</a:t>
            </a:r>
            <a:endParaRPr sz="1700">
              <a:solidFill>
                <a:schemeClr val="dk1"/>
              </a:solidFill>
              <a:latin typeface="Nunito"/>
              <a:ea typeface="Nunito"/>
              <a:cs typeface="Nunito"/>
              <a:sym typeface="Nunito"/>
            </a:endParaRPr>
          </a:p>
        </p:txBody>
      </p:sp>
      <p:sp>
        <p:nvSpPr>
          <p:cNvPr id="6387" name="Google Shape;6387;p51"/>
          <p:cNvSpPr/>
          <p:nvPr/>
        </p:nvSpPr>
        <p:spPr>
          <a:xfrm>
            <a:off x="547425" y="2641225"/>
            <a:ext cx="745500" cy="7221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1"/>
          <p:cNvSpPr/>
          <p:nvPr/>
        </p:nvSpPr>
        <p:spPr>
          <a:xfrm>
            <a:off x="1289650" y="2641225"/>
            <a:ext cx="745500" cy="7221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1"/>
          <p:cNvSpPr/>
          <p:nvPr/>
        </p:nvSpPr>
        <p:spPr>
          <a:xfrm>
            <a:off x="2069325" y="2641225"/>
            <a:ext cx="745500" cy="722100"/>
          </a:xfrm>
          <a:prstGeom prst="rect">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1"/>
          <p:cNvSpPr/>
          <p:nvPr/>
        </p:nvSpPr>
        <p:spPr>
          <a:xfrm>
            <a:off x="2849000" y="3363325"/>
            <a:ext cx="745500" cy="722100"/>
          </a:xfrm>
          <a:prstGeom prst="rect">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1"/>
          <p:cNvSpPr/>
          <p:nvPr/>
        </p:nvSpPr>
        <p:spPr>
          <a:xfrm>
            <a:off x="2848925" y="4085425"/>
            <a:ext cx="745500" cy="722100"/>
          </a:xfrm>
          <a:prstGeom prst="rect">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6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5" name="Shape 6395"/>
        <p:cNvGrpSpPr/>
        <p:nvPr/>
      </p:nvGrpSpPr>
      <p:grpSpPr>
        <a:xfrm>
          <a:off x="0" y="0"/>
          <a:ext cx="0" cy="0"/>
          <a:chOff x="0" y="0"/>
          <a:chExt cx="0" cy="0"/>
        </a:xfrm>
      </p:grpSpPr>
      <p:sp>
        <p:nvSpPr>
          <p:cNvPr id="6396" name="Google Shape;6396;p52"/>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6397" name="Google Shape;6397;p52"/>
          <p:cNvSpPr txBox="1"/>
          <p:nvPr/>
        </p:nvSpPr>
        <p:spPr>
          <a:xfrm>
            <a:off x="407100" y="1156650"/>
            <a:ext cx="8329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Nunito"/>
                <a:ea typeface="Nunito"/>
                <a:cs typeface="Nunito"/>
                <a:sym typeface="Nunito"/>
              </a:rPr>
              <a:t>We investigated the fundamental properties of DM identified with ROCKSTAR.</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On average, a massive host halo has more subhalos.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The mean value of the spin parameter of halos is 0.05, which indicates that DM are not supported by the rotation.</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Massive halos that recently underwent mass accretion are less concentrated, unrelaxed, and more likely to be prolate,</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At high z (z=3), halos at a fixed mass are more prolate.</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Halo shape can change by merging process and with time</a:t>
            </a:r>
            <a:endParaRPr sz="1800">
              <a:solidFill>
                <a:schemeClr val="dk1"/>
              </a:solidFill>
              <a:latin typeface="Nunito"/>
              <a:ea typeface="Nunito"/>
              <a:cs typeface="Nunito"/>
              <a:sym typeface="Nunito"/>
            </a:endParaRPr>
          </a:p>
        </p:txBody>
      </p:sp>
      <p:sp>
        <p:nvSpPr>
          <p:cNvPr id="6398" name="Google Shape;6398;p52"/>
          <p:cNvSpPr txBox="1"/>
          <p:nvPr/>
        </p:nvSpPr>
        <p:spPr>
          <a:xfrm>
            <a:off x="168675" y="-120325"/>
            <a:ext cx="480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6</a:t>
            </a:r>
            <a:r>
              <a:rPr lang="en" sz="1800">
                <a:solidFill>
                  <a:schemeClr val="dk1"/>
                </a:solidFill>
                <a:latin typeface="Dosis"/>
                <a:ea typeface="Dosis"/>
                <a:cs typeface="Dosis"/>
                <a:sym typeface="Dosis"/>
              </a:rPr>
              <a:t>. CONCLUSIONS </a:t>
            </a:r>
            <a:endParaRPr sz="1800">
              <a:solidFill>
                <a:schemeClr val="dk1"/>
              </a:solidFill>
              <a:latin typeface="Dosis"/>
              <a:ea typeface="Dosis"/>
              <a:cs typeface="Dosis"/>
              <a:sym typeface="Dosi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2" name="Shape 6402"/>
        <p:cNvGrpSpPr/>
        <p:nvPr/>
      </p:nvGrpSpPr>
      <p:grpSpPr>
        <a:xfrm>
          <a:off x="0" y="0"/>
          <a:ext cx="0" cy="0"/>
          <a:chOff x="0" y="0"/>
          <a:chExt cx="0" cy="0"/>
        </a:xfrm>
      </p:grpSpPr>
      <p:sp>
        <p:nvSpPr>
          <p:cNvPr id="6403" name="Google Shape;6403;p53"/>
          <p:cNvSpPr txBox="1"/>
          <p:nvPr>
            <p:ph type="ctrTitle"/>
          </p:nvPr>
        </p:nvSpPr>
        <p:spPr>
          <a:xfrm flipH="1">
            <a:off x="3006000" y="552926"/>
            <a:ext cx="3132000" cy="9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404" name="Google Shape;6404;p53"/>
          <p:cNvSpPr txBox="1"/>
          <p:nvPr>
            <p:ph idx="1" type="subTitle"/>
          </p:nvPr>
        </p:nvSpPr>
        <p:spPr>
          <a:xfrm flipH="1">
            <a:off x="3006000" y="1487875"/>
            <a:ext cx="3132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Do you have any questions?</a:t>
            </a:r>
            <a:endParaRPr/>
          </a:p>
        </p:txBody>
      </p:sp>
      <p:sp>
        <p:nvSpPr>
          <p:cNvPr id="6405" name="Google Shape;6405;p53"/>
          <p:cNvSpPr txBox="1"/>
          <p:nvPr>
            <p:ph idx="2" type="subTitle"/>
          </p:nvPr>
        </p:nvSpPr>
        <p:spPr>
          <a:xfrm flipH="1">
            <a:off x="3006000" y="2180300"/>
            <a:ext cx="3132000" cy="11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TEAM 2</a:t>
            </a:r>
            <a:endParaRPr/>
          </a:p>
          <a:p>
            <a:pPr indent="0" lvl="0" marL="0" rtl="0" algn="ctr">
              <a:spcBef>
                <a:spcPts val="0"/>
              </a:spcBef>
              <a:spcAft>
                <a:spcPts val="0"/>
              </a:spcAft>
              <a:buClr>
                <a:srgbClr val="252C40"/>
              </a:buClr>
              <a:buSzPts val="1100"/>
              <a:buFont typeface="Arial"/>
              <a:buNone/>
            </a:pPr>
            <a:r>
              <a:rPr lang="en"/>
              <a:t>SHIN-JEONG KIM</a:t>
            </a:r>
            <a:endParaRPr/>
          </a:p>
          <a:p>
            <a:pPr indent="0" lvl="0" marL="0" rtl="0" algn="ctr">
              <a:spcBef>
                <a:spcPts val="0"/>
              </a:spcBef>
              <a:spcAft>
                <a:spcPts val="0"/>
              </a:spcAft>
              <a:buClr>
                <a:srgbClr val="252C40"/>
              </a:buClr>
              <a:buSzPts val="1100"/>
              <a:buFont typeface="Arial"/>
              <a:buNone/>
            </a:pPr>
            <a:r>
              <a:rPr lang="en"/>
              <a:t>JUN KWON</a:t>
            </a:r>
            <a:endParaRPr/>
          </a:p>
          <a:p>
            <a:pPr indent="0" lvl="0" marL="0" rtl="0" algn="ctr">
              <a:spcBef>
                <a:spcPts val="0"/>
              </a:spcBef>
              <a:spcAft>
                <a:spcPts val="0"/>
              </a:spcAft>
              <a:buClr>
                <a:srgbClr val="252C40"/>
              </a:buClr>
              <a:buSzPts val="1100"/>
              <a:buFont typeface="Arial"/>
              <a:buNone/>
            </a:pPr>
            <a:r>
              <a:rPr lang="en"/>
              <a:t>SUNG-HWA HONG</a:t>
            </a:r>
            <a:endParaRPr/>
          </a:p>
        </p:txBody>
      </p:sp>
      <p:grpSp>
        <p:nvGrpSpPr>
          <p:cNvPr id="6406" name="Google Shape;6406;p53"/>
          <p:cNvGrpSpPr/>
          <p:nvPr/>
        </p:nvGrpSpPr>
        <p:grpSpPr>
          <a:xfrm rot="899985">
            <a:off x="1244536" y="2019536"/>
            <a:ext cx="1043163" cy="1353736"/>
            <a:chOff x="6156488" y="1968077"/>
            <a:chExt cx="665975" cy="864197"/>
          </a:xfrm>
        </p:grpSpPr>
        <p:sp>
          <p:nvSpPr>
            <p:cNvPr id="6407" name="Google Shape;6407;p53"/>
            <p:cNvSpPr/>
            <p:nvPr/>
          </p:nvSpPr>
          <p:spPr>
            <a:xfrm>
              <a:off x="6222296" y="2385897"/>
              <a:ext cx="324251" cy="428994"/>
            </a:xfrm>
            <a:custGeom>
              <a:rect b="b" l="l" r="r" t="t"/>
              <a:pathLst>
                <a:path extrusionOk="0" h="4837" w="3656">
                  <a:moveTo>
                    <a:pt x="2625" y="1"/>
                  </a:moveTo>
                  <a:cubicBezTo>
                    <a:pt x="2510" y="1"/>
                    <a:pt x="2479" y="159"/>
                    <a:pt x="2312" y="492"/>
                  </a:cubicBezTo>
                  <a:cubicBezTo>
                    <a:pt x="2027" y="979"/>
                    <a:pt x="1" y="4718"/>
                    <a:pt x="200" y="4832"/>
                  </a:cubicBezTo>
                  <a:cubicBezTo>
                    <a:pt x="204" y="4835"/>
                    <a:pt x="209" y="4836"/>
                    <a:pt x="215" y="4836"/>
                  </a:cubicBezTo>
                  <a:cubicBezTo>
                    <a:pt x="500" y="4836"/>
                    <a:pt x="2890" y="1483"/>
                    <a:pt x="3199" y="1036"/>
                  </a:cubicBezTo>
                  <a:cubicBezTo>
                    <a:pt x="3569" y="522"/>
                    <a:pt x="3655" y="606"/>
                    <a:pt x="3084" y="236"/>
                  </a:cubicBezTo>
                  <a:cubicBezTo>
                    <a:pt x="2834" y="81"/>
                    <a:pt x="2708" y="1"/>
                    <a:pt x="2625" y="1"/>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3"/>
            <p:cNvSpPr/>
            <p:nvPr/>
          </p:nvSpPr>
          <p:spPr>
            <a:xfrm>
              <a:off x="6422292" y="2358580"/>
              <a:ext cx="141904" cy="124255"/>
            </a:xfrm>
            <a:custGeom>
              <a:rect b="b" l="l" r="r" t="t"/>
              <a:pathLst>
                <a:path extrusionOk="0" h="1401" w="1600">
                  <a:moveTo>
                    <a:pt x="258" y="1"/>
                  </a:moveTo>
                  <a:lnTo>
                    <a:pt x="0" y="716"/>
                  </a:lnTo>
                  <a:cubicBezTo>
                    <a:pt x="0" y="716"/>
                    <a:pt x="201" y="743"/>
                    <a:pt x="571" y="972"/>
                  </a:cubicBezTo>
                  <a:cubicBezTo>
                    <a:pt x="887" y="1200"/>
                    <a:pt x="1058" y="1401"/>
                    <a:pt x="1058" y="1401"/>
                  </a:cubicBezTo>
                  <a:lnTo>
                    <a:pt x="1599" y="887"/>
                  </a:lnTo>
                  <a:lnTo>
                    <a:pt x="258" y="1"/>
                  </a:ln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6422292" y="1968077"/>
              <a:ext cx="392631" cy="491875"/>
            </a:xfrm>
            <a:custGeom>
              <a:rect b="b" l="l" r="r" t="t"/>
              <a:pathLst>
                <a:path extrusionOk="0" h="5546" w="4427">
                  <a:moveTo>
                    <a:pt x="3454" y="1"/>
                  </a:moveTo>
                  <a:cubicBezTo>
                    <a:pt x="3093" y="1"/>
                    <a:pt x="2720" y="136"/>
                    <a:pt x="2428" y="350"/>
                  </a:cubicBezTo>
                  <a:cubicBezTo>
                    <a:pt x="2227" y="521"/>
                    <a:pt x="1999" y="779"/>
                    <a:pt x="1828" y="1007"/>
                  </a:cubicBezTo>
                  <a:cubicBezTo>
                    <a:pt x="1400" y="1636"/>
                    <a:pt x="514" y="3063"/>
                    <a:pt x="201" y="3947"/>
                  </a:cubicBezTo>
                  <a:cubicBezTo>
                    <a:pt x="144" y="4091"/>
                    <a:pt x="87" y="4233"/>
                    <a:pt x="57" y="4404"/>
                  </a:cubicBezTo>
                  <a:cubicBezTo>
                    <a:pt x="0" y="4518"/>
                    <a:pt x="0" y="4575"/>
                    <a:pt x="0" y="4575"/>
                  </a:cubicBezTo>
                  <a:cubicBezTo>
                    <a:pt x="544" y="4833"/>
                    <a:pt x="1028" y="5146"/>
                    <a:pt x="1485" y="5546"/>
                  </a:cubicBezTo>
                  <a:lnTo>
                    <a:pt x="1629" y="5404"/>
                  </a:lnTo>
                  <a:cubicBezTo>
                    <a:pt x="1743" y="5290"/>
                    <a:pt x="1857" y="5203"/>
                    <a:pt x="1972" y="5089"/>
                  </a:cubicBezTo>
                  <a:cubicBezTo>
                    <a:pt x="2657" y="4404"/>
                    <a:pt x="3570" y="3063"/>
                    <a:pt x="3970" y="2378"/>
                  </a:cubicBezTo>
                  <a:cubicBezTo>
                    <a:pt x="4112" y="2149"/>
                    <a:pt x="4256" y="1834"/>
                    <a:pt x="4313" y="1578"/>
                  </a:cubicBezTo>
                  <a:cubicBezTo>
                    <a:pt x="4427" y="1035"/>
                    <a:pt x="4313" y="464"/>
                    <a:pt x="3940" y="94"/>
                  </a:cubicBezTo>
                  <a:cubicBezTo>
                    <a:pt x="3787" y="30"/>
                    <a:pt x="3622" y="1"/>
                    <a:pt x="3454" y="1"/>
                  </a:cubicBezTo>
                  <a:close/>
                </a:path>
              </a:pathLst>
            </a:custGeom>
            <a:solidFill>
              <a:schemeClr val="dk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6422292" y="2318138"/>
              <a:ext cx="174897" cy="141815"/>
            </a:xfrm>
            <a:custGeom>
              <a:rect b="b" l="l" r="r" t="t"/>
              <a:pathLst>
                <a:path extrusionOk="0" h="1599" w="1972">
                  <a:moveTo>
                    <a:pt x="201" y="0"/>
                  </a:moveTo>
                  <a:cubicBezTo>
                    <a:pt x="144" y="144"/>
                    <a:pt x="87" y="286"/>
                    <a:pt x="57" y="457"/>
                  </a:cubicBezTo>
                  <a:cubicBezTo>
                    <a:pt x="0" y="571"/>
                    <a:pt x="0" y="628"/>
                    <a:pt x="0" y="628"/>
                  </a:cubicBezTo>
                  <a:cubicBezTo>
                    <a:pt x="544" y="886"/>
                    <a:pt x="1028" y="1199"/>
                    <a:pt x="1485" y="1599"/>
                  </a:cubicBezTo>
                  <a:lnTo>
                    <a:pt x="1629" y="1457"/>
                  </a:lnTo>
                  <a:cubicBezTo>
                    <a:pt x="1743" y="1343"/>
                    <a:pt x="1857" y="1256"/>
                    <a:pt x="1972" y="1142"/>
                  </a:cubicBezTo>
                  <a:cubicBezTo>
                    <a:pt x="1515" y="715"/>
                    <a:pt x="800" y="228"/>
                    <a:pt x="201" y="0"/>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3"/>
            <p:cNvSpPr/>
            <p:nvPr/>
          </p:nvSpPr>
          <p:spPr>
            <a:xfrm>
              <a:off x="6637632" y="1968077"/>
              <a:ext cx="184830" cy="140042"/>
            </a:xfrm>
            <a:custGeom>
              <a:rect b="b" l="l" r="r" t="t"/>
              <a:pathLst>
                <a:path extrusionOk="0" h="1579" w="2084">
                  <a:moveTo>
                    <a:pt x="1019" y="0"/>
                  </a:moveTo>
                  <a:cubicBezTo>
                    <a:pt x="745" y="0"/>
                    <a:pt x="383" y="79"/>
                    <a:pt x="0" y="379"/>
                  </a:cubicBezTo>
                  <a:cubicBezTo>
                    <a:pt x="1341" y="493"/>
                    <a:pt x="1855" y="1549"/>
                    <a:pt x="1885" y="1578"/>
                  </a:cubicBezTo>
                  <a:cubicBezTo>
                    <a:pt x="2083" y="608"/>
                    <a:pt x="1512" y="94"/>
                    <a:pt x="1512" y="94"/>
                  </a:cubicBezTo>
                  <a:cubicBezTo>
                    <a:pt x="1512" y="94"/>
                    <a:pt x="1318" y="0"/>
                    <a:pt x="1019"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3"/>
            <p:cNvSpPr/>
            <p:nvPr/>
          </p:nvSpPr>
          <p:spPr>
            <a:xfrm>
              <a:off x="6407126" y="2467581"/>
              <a:ext cx="243099" cy="364693"/>
            </a:xfrm>
            <a:custGeom>
              <a:rect b="b" l="l" r="r" t="t"/>
              <a:pathLst>
                <a:path extrusionOk="0" h="4112" w="2741">
                  <a:moveTo>
                    <a:pt x="2284" y="1"/>
                  </a:moveTo>
                  <a:lnTo>
                    <a:pt x="0" y="4112"/>
                  </a:lnTo>
                  <a:lnTo>
                    <a:pt x="2741" y="286"/>
                  </a:lnTo>
                  <a:lnTo>
                    <a:pt x="2284"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3"/>
            <p:cNvSpPr/>
            <p:nvPr/>
          </p:nvSpPr>
          <p:spPr>
            <a:xfrm>
              <a:off x="6581935" y="2315654"/>
              <a:ext cx="81063" cy="134188"/>
            </a:xfrm>
            <a:custGeom>
              <a:rect b="b" l="l" r="r" t="t"/>
              <a:pathLst>
                <a:path extrusionOk="0" h="1513" w="914">
                  <a:moveTo>
                    <a:pt x="599" y="1"/>
                  </a:moveTo>
                  <a:lnTo>
                    <a:pt x="0" y="1086"/>
                  </a:lnTo>
                  <a:lnTo>
                    <a:pt x="656" y="1513"/>
                  </a:lnTo>
                  <a:lnTo>
                    <a:pt x="914" y="1113"/>
                  </a:lnTo>
                  <a:lnTo>
                    <a:pt x="685" y="58"/>
                  </a:lnTo>
                  <a:lnTo>
                    <a:pt x="599" y="1"/>
                  </a:ln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6576879" y="2315654"/>
              <a:ext cx="81063" cy="129133"/>
            </a:xfrm>
            <a:custGeom>
              <a:rect b="b" l="l" r="r" t="t"/>
              <a:pathLst>
                <a:path extrusionOk="0" h="1456" w="914">
                  <a:moveTo>
                    <a:pt x="656" y="1"/>
                  </a:moveTo>
                  <a:lnTo>
                    <a:pt x="0" y="1028"/>
                  </a:lnTo>
                  <a:lnTo>
                    <a:pt x="656" y="1456"/>
                  </a:lnTo>
                  <a:lnTo>
                    <a:pt x="914" y="1056"/>
                  </a:lnTo>
                  <a:lnTo>
                    <a:pt x="656" y="1"/>
                  </a:ln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6597101" y="2319911"/>
              <a:ext cx="146959" cy="196626"/>
            </a:xfrm>
            <a:custGeom>
              <a:rect b="b" l="l" r="r" t="t"/>
              <a:pathLst>
                <a:path extrusionOk="0" h="2217" w="1657">
                  <a:moveTo>
                    <a:pt x="1535" y="0"/>
                  </a:moveTo>
                  <a:cubicBezTo>
                    <a:pt x="1406" y="0"/>
                    <a:pt x="996" y="199"/>
                    <a:pt x="743" y="581"/>
                  </a:cubicBezTo>
                  <a:cubicBezTo>
                    <a:pt x="599" y="809"/>
                    <a:pt x="256" y="1380"/>
                    <a:pt x="1" y="1894"/>
                  </a:cubicBezTo>
                  <a:cubicBezTo>
                    <a:pt x="1" y="2045"/>
                    <a:pt x="243" y="2217"/>
                    <a:pt x="379" y="2217"/>
                  </a:cubicBezTo>
                  <a:cubicBezTo>
                    <a:pt x="398" y="2217"/>
                    <a:pt x="414" y="2214"/>
                    <a:pt x="428" y="2207"/>
                  </a:cubicBezTo>
                  <a:cubicBezTo>
                    <a:pt x="827" y="1750"/>
                    <a:pt x="1227" y="1209"/>
                    <a:pt x="1371" y="1008"/>
                  </a:cubicBezTo>
                  <a:cubicBezTo>
                    <a:pt x="1656" y="581"/>
                    <a:pt x="1656" y="67"/>
                    <a:pt x="1570" y="10"/>
                  </a:cubicBezTo>
                  <a:cubicBezTo>
                    <a:pt x="1563" y="3"/>
                    <a:pt x="1551" y="0"/>
                    <a:pt x="1535" y="0"/>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3"/>
            <p:cNvSpPr/>
            <p:nvPr/>
          </p:nvSpPr>
          <p:spPr>
            <a:xfrm>
              <a:off x="6665392" y="2353525"/>
              <a:ext cx="70952" cy="48336"/>
            </a:xfrm>
            <a:custGeom>
              <a:rect b="b" l="l" r="r" t="t"/>
              <a:pathLst>
                <a:path extrusionOk="0" h="545" w="800">
                  <a:moveTo>
                    <a:pt x="30" y="1"/>
                  </a:moveTo>
                  <a:lnTo>
                    <a:pt x="0" y="58"/>
                  </a:lnTo>
                  <a:cubicBezTo>
                    <a:pt x="57" y="202"/>
                    <a:pt x="144" y="316"/>
                    <a:pt x="286" y="400"/>
                  </a:cubicBezTo>
                  <a:cubicBezTo>
                    <a:pt x="430" y="487"/>
                    <a:pt x="601" y="544"/>
                    <a:pt x="772" y="544"/>
                  </a:cubicBezTo>
                  <a:lnTo>
                    <a:pt x="800" y="458"/>
                  </a:lnTo>
                  <a:lnTo>
                    <a:pt x="800" y="458"/>
                  </a:lnTo>
                  <a:cubicBezTo>
                    <a:pt x="766" y="465"/>
                    <a:pt x="731" y="468"/>
                    <a:pt x="694" y="468"/>
                  </a:cubicBezTo>
                  <a:cubicBezTo>
                    <a:pt x="577" y="468"/>
                    <a:pt x="446" y="430"/>
                    <a:pt x="315" y="343"/>
                  </a:cubicBezTo>
                  <a:cubicBezTo>
                    <a:pt x="201" y="259"/>
                    <a:pt x="87" y="145"/>
                    <a:pt x="30" y="1"/>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3"/>
            <p:cNvSpPr/>
            <p:nvPr/>
          </p:nvSpPr>
          <p:spPr>
            <a:xfrm>
              <a:off x="6589385" y="2464920"/>
              <a:ext cx="73613" cy="48336"/>
            </a:xfrm>
            <a:custGeom>
              <a:rect b="b" l="l" r="r" t="t"/>
              <a:pathLst>
                <a:path extrusionOk="0" h="545" w="830">
                  <a:moveTo>
                    <a:pt x="58" y="1"/>
                  </a:moveTo>
                  <a:lnTo>
                    <a:pt x="1" y="88"/>
                  </a:lnTo>
                  <a:cubicBezTo>
                    <a:pt x="58" y="202"/>
                    <a:pt x="172" y="316"/>
                    <a:pt x="316" y="401"/>
                  </a:cubicBezTo>
                  <a:cubicBezTo>
                    <a:pt x="458" y="487"/>
                    <a:pt x="629" y="545"/>
                    <a:pt x="773" y="545"/>
                  </a:cubicBezTo>
                  <a:lnTo>
                    <a:pt x="830" y="458"/>
                  </a:lnTo>
                  <a:lnTo>
                    <a:pt x="830" y="458"/>
                  </a:lnTo>
                  <a:cubicBezTo>
                    <a:pt x="796" y="465"/>
                    <a:pt x="758" y="469"/>
                    <a:pt x="719" y="469"/>
                  </a:cubicBezTo>
                  <a:cubicBezTo>
                    <a:pt x="594" y="469"/>
                    <a:pt x="453" y="431"/>
                    <a:pt x="343" y="344"/>
                  </a:cubicBezTo>
                  <a:cubicBezTo>
                    <a:pt x="202" y="259"/>
                    <a:pt x="115" y="145"/>
                    <a:pt x="58" y="1"/>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6156488" y="2295433"/>
              <a:ext cx="235472" cy="395114"/>
            </a:xfrm>
            <a:custGeom>
              <a:rect b="b" l="l" r="r" t="t"/>
              <a:pathLst>
                <a:path extrusionOk="0" h="4455" w="2655">
                  <a:moveTo>
                    <a:pt x="2228" y="0"/>
                  </a:moveTo>
                  <a:lnTo>
                    <a:pt x="1" y="4454"/>
                  </a:lnTo>
                  <a:lnTo>
                    <a:pt x="2655" y="256"/>
                  </a:lnTo>
                  <a:lnTo>
                    <a:pt x="2228"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6394532" y="2234591"/>
              <a:ext cx="121594" cy="93745"/>
            </a:xfrm>
            <a:custGeom>
              <a:rect b="b" l="l" r="r" t="t"/>
              <a:pathLst>
                <a:path extrusionOk="0" h="1057" w="1371">
                  <a:moveTo>
                    <a:pt x="1314" y="1"/>
                  </a:moveTo>
                  <a:lnTo>
                    <a:pt x="229" y="229"/>
                  </a:lnTo>
                  <a:lnTo>
                    <a:pt x="0" y="629"/>
                  </a:lnTo>
                  <a:lnTo>
                    <a:pt x="656" y="1056"/>
                  </a:lnTo>
                  <a:lnTo>
                    <a:pt x="1371" y="58"/>
                  </a:lnTo>
                  <a:lnTo>
                    <a:pt x="1314" y="1"/>
                  </a:ln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6399587" y="2239736"/>
              <a:ext cx="116539" cy="91173"/>
            </a:xfrm>
            <a:custGeom>
              <a:rect b="b" l="l" r="r" t="t"/>
              <a:pathLst>
                <a:path extrusionOk="0" h="1028" w="1314">
                  <a:moveTo>
                    <a:pt x="1314" y="0"/>
                  </a:moveTo>
                  <a:lnTo>
                    <a:pt x="256" y="228"/>
                  </a:lnTo>
                  <a:lnTo>
                    <a:pt x="1" y="628"/>
                  </a:lnTo>
                  <a:lnTo>
                    <a:pt x="656" y="1028"/>
                  </a:lnTo>
                  <a:lnTo>
                    <a:pt x="1314" y="0"/>
                  </a:ln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6336174" y="2148296"/>
              <a:ext cx="141904" cy="199641"/>
            </a:xfrm>
            <a:custGeom>
              <a:rect b="b" l="l" r="r" t="t"/>
              <a:pathLst>
                <a:path extrusionOk="0" h="2251" w="1600">
                  <a:moveTo>
                    <a:pt x="1499" y="0"/>
                  </a:moveTo>
                  <a:cubicBezTo>
                    <a:pt x="1396" y="0"/>
                    <a:pt x="953" y="202"/>
                    <a:pt x="686" y="602"/>
                  </a:cubicBezTo>
                  <a:cubicBezTo>
                    <a:pt x="572" y="830"/>
                    <a:pt x="259" y="1401"/>
                    <a:pt x="1" y="1945"/>
                  </a:cubicBezTo>
                  <a:cubicBezTo>
                    <a:pt x="1" y="2088"/>
                    <a:pt x="221" y="2250"/>
                    <a:pt x="376" y="2250"/>
                  </a:cubicBezTo>
                  <a:cubicBezTo>
                    <a:pt x="406" y="2250"/>
                    <a:pt x="434" y="2244"/>
                    <a:pt x="457" y="2230"/>
                  </a:cubicBezTo>
                  <a:cubicBezTo>
                    <a:pt x="830" y="1773"/>
                    <a:pt x="1200" y="1230"/>
                    <a:pt x="1344" y="1001"/>
                  </a:cubicBezTo>
                  <a:cubicBezTo>
                    <a:pt x="1599" y="574"/>
                    <a:pt x="1599" y="60"/>
                    <a:pt x="1515" y="3"/>
                  </a:cubicBezTo>
                  <a:cubicBezTo>
                    <a:pt x="1511" y="1"/>
                    <a:pt x="1506" y="0"/>
                    <a:pt x="1499" y="0"/>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6399587" y="2178894"/>
              <a:ext cx="68380" cy="53214"/>
            </a:xfrm>
            <a:custGeom>
              <a:rect b="b" l="l" r="r" t="t"/>
              <a:pathLst>
                <a:path extrusionOk="0" h="600" w="771">
                  <a:moveTo>
                    <a:pt x="28" y="1"/>
                  </a:moveTo>
                  <a:lnTo>
                    <a:pt x="1" y="85"/>
                  </a:lnTo>
                  <a:cubicBezTo>
                    <a:pt x="58" y="229"/>
                    <a:pt x="172" y="371"/>
                    <a:pt x="313" y="458"/>
                  </a:cubicBezTo>
                  <a:cubicBezTo>
                    <a:pt x="457" y="542"/>
                    <a:pt x="599" y="599"/>
                    <a:pt x="743" y="599"/>
                  </a:cubicBezTo>
                  <a:lnTo>
                    <a:pt x="770" y="515"/>
                  </a:lnTo>
                  <a:lnTo>
                    <a:pt x="770" y="515"/>
                  </a:lnTo>
                  <a:cubicBezTo>
                    <a:pt x="751" y="519"/>
                    <a:pt x="729" y="522"/>
                    <a:pt x="707" y="522"/>
                  </a:cubicBezTo>
                  <a:cubicBezTo>
                    <a:pt x="598" y="522"/>
                    <a:pt x="460" y="471"/>
                    <a:pt x="343" y="401"/>
                  </a:cubicBezTo>
                  <a:cubicBezTo>
                    <a:pt x="199" y="314"/>
                    <a:pt x="85" y="142"/>
                    <a:pt x="28" y="1"/>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3"/>
            <p:cNvSpPr/>
            <p:nvPr/>
          </p:nvSpPr>
          <p:spPr>
            <a:xfrm>
              <a:off x="6328724" y="2295433"/>
              <a:ext cx="68291" cy="50731"/>
            </a:xfrm>
            <a:custGeom>
              <a:rect b="b" l="l" r="r" t="t"/>
              <a:pathLst>
                <a:path extrusionOk="0" h="572" w="770">
                  <a:moveTo>
                    <a:pt x="57" y="0"/>
                  </a:moveTo>
                  <a:lnTo>
                    <a:pt x="0" y="57"/>
                  </a:lnTo>
                  <a:cubicBezTo>
                    <a:pt x="57" y="199"/>
                    <a:pt x="171" y="343"/>
                    <a:pt x="313" y="427"/>
                  </a:cubicBezTo>
                  <a:cubicBezTo>
                    <a:pt x="457" y="514"/>
                    <a:pt x="599" y="571"/>
                    <a:pt x="742" y="571"/>
                  </a:cubicBezTo>
                  <a:lnTo>
                    <a:pt x="770" y="484"/>
                  </a:lnTo>
                  <a:lnTo>
                    <a:pt x="770" y="484"/>
                  </a:lnTo>
                  <a:cubicBezTo>
                    <a:pt x="749" y="490"/>
                    <a:pt x="726" y="492"/>
                    <a:pt x="703" y="492"/>
                  </a:cubicBezTo>
                  <a:cubicBezTo>
                    <a:pt x="595" y="492"/>
                    <a:pt x="464" y="441"/>
                    <a:pt x="370" y="370"/>
                  </a:cubicBezTo>
                  <a:cubicBezTo>
                    <a:pt x="199" y="286"/>
                    <a:pt x="85" y="142"/>
                    <a:pt x="57"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3"/>
            <p:cNvSpPr/>
            <p:nvPr/>
          </p:nvSpPr>
          <p:spPr>
            <a:xfrm>
              <a:off x="6556569" y="2081335"/>
              <a:ext cx="192546" cy="167269"/>
            </a:xfrm>
            <a:custGeom>
              <a:rect b="b" l="l" r="r" t="t"/>
              <a:pathLst>
                <a:path extrusionOk="0" h="1886" w="2171">
                  <a:moveTo>
                    <a:pt x="1075" y="0"/>
                  </a:moveTo>
                  <a:cubicBezTo>
                    <a:pt x="768" y="0"/>
                    <a:pt x="466" y="146"/>
                    <a:pt x="286" y="416"/>
                  </a:cubicBezTo>
                  <a:cubicBezTo>
                    <a:pt x="1" y="872"/>
                    <a:pt x="142" y="1443"/>
                    <a:pt x="572" y="1729"/>
                  </a:cubicBezTo>
                  <a:cubicBezTo>
                    <a:pt x="731" y="1835"/>
                    <a:pt x="913" y="1886"/>
                    <a:pt x="1095" y="1886"/>
                  </a:cubicBezTo>
                  <a:cubicBezTo>
                    <a:pt x="1402" y="1886"/>
                    <a:pt x="1706" y="1741"/>
                    <a:pt x="1885" y="1471"/>
                  </a:cubicBezTo>
                  <a:cubicBezTo>
                    <a:pt x="2171" y="1014"/>
                    <a:pt x="2027" y="443"/>
                    <a:pt x="1600" y="158"/>
                  </a:cubicBezTo>
                  <a:cubicBezTo>
                    <a:pt x="1440" y="51"/>
                    <a:pt x="1257" y="0"/>
                    <a:pt x="1075"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6566680" y="2090559"/>
              <a:ext cx="172325" cy="148822"/>
            </a:xfrm>
            <a:custGeom>
              <a:rect b="b" l="l" r="r" t="t"/>
              <a:pathLst>
                <a:path extrusionOk="0" h="1678" w="1943">
                  <a:moveTo>
                    <a:pt x="960" y="1"/>
                  </a:moveTo>
                  <a:cubicBezTo>
                    <a:pt x="686" y="1"/>
                    <a:pt x="420" y="133"/>
                    <a:pt x="257" y="369"/>
                  </a:cubicBezTo>
                  <a:cubicBezTo>
                    <a:pt x="1" y="768"/>
                    <a:pt x="115" y="1282"/>
                    <a:pt x="515" y="1538"/>
                  </a:cubicBezTo>
                  <a:cubicBezTo>
                    <a:pt x="651" y="1633"/>
                    <a:pt x="810" y="1678"/>
                    <a:pt x="970" y="1678"/>
                  </a:cubicBezTo>
                  <a:cubicBezTo>
                    <a:pt x="1245" y="1678"/>
                    <a:pt x="1522" y="1545"/>
                    <a:pt x="1684" y="1310"/>
                  </a:cubicBezTo>
                  <a:cubicBezTo>
                    <a:pt x="1942" y="910"/>
                    <a:pt x="1828" y="396"/>
                    <a:pt x="1428" y="140"/>
                  </a:cubicBezTo>
                  <a:cubicBezTo>
                    <a:pt x="1282" y="46"/>
                    <a:pt x="1119" y="1"/>
                    <a:pt x="960" y="1"/>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3"/>
            <p:cNvSpPr/>
            <p:nvPr/>
          </p:nvSpPr>
          <p:spPr>
            <a:xfrm>
              <a:off x="6586990" y="2105991"/>
              <a:ext cx="131705" cy="117958"/>
            </a:xfrm>
            <a:custGeom>
              <a:rect b="b" l="l" r="r" t="t"/>
              <a:pathLst>
                <a:path extrusionOk="0" h="1330" w="1485">
                  <a:moveTo>
                    <a:pt x="744" y="1"/>
                  </a:moveTo>
                  <a:cubicBezTo>
                    <a:pt x="522" y="1"/>
                    <a:pt x="308" y="108"/>
                    <a:pt x="199" y="309"/>
                  </a:cubicBezTo>
                  <a:cubicBezTo>
                    <a:pt x="0" y="594"/>
                    <a:pt x="85" y="1022"/>
                    <a:pt x="370" y="1223"/>
                  </a:cubicBezTo>
                  <a:cubicBezTo>
                    <a:pt x="485" y="1295"/>
                    <a:pt x="610" y="1330"/>
                    <a:pt x="733" y="1330"/>
                  </a:cubicBezTo>
                  <a:cubicBezTo>
                    <a:pt x="949" y="1330"/>
                    <a:pt x="1157" y="1222"/>
                    <a:pt x="1284" y="1022"/>
                  </a:cubicBezTo>
                  <a:cubicBezTo>
                    <a:pt x="1485" y="736"/>
                    <a:pt x="1398" y="309"/>
                    <a:pt x="1113" y="108"/>
                  </a:cubicBezTo>
                  <a:cubicBezTo>
                    <a:pt x="999" y="36"/>
                    <a:pt x="870" y="1"/>
                    <a:pt x="744" y="1"/>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2" name="Shape 5782"/>
        <p:cNvGrpSpPr/>
        <p:nvPr/>
      </p:nvGrpSpPr>
      <p:grpSpPr>
        <a:xfrm>
          <a:off x="0" y="0"/>
          <a:ext cx="0" cy="0"/>
          <a:chOff x="0" y="0"/>
          <a:chExt cx="0" cy="0"/>
        </a:xfrm>
      </p:grpSpPr>
      <p:sp>
        <p:nvSpPr>
          <p:cNvPr id="5783" name="Google Shape;5783;p3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OUR PRESENTATION</a:t>
            </a:r>
            <a:endParaRPr/>
          </a:p>
        </p:txBody>
      </p:sp>
      <p:sp>
        <p:nvSpPr>
          <p:cNvPr id="5784" name="Google Shape;5784;p30"/>
          <p:cNvSpPr txBox="1"/>
          <p:nvPr>
            <p:ph idx="1" type="body"/>
          </p:nvPr>
        </p:nvSpPr>
        <p:spPr>
          <a:xfrm>
            <a:off x="713100" y="1272500"/>
            <a:ext cx="7717800" cy="34476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Clr>
                <a:schemeClr val="lt2"/>
              </a:buClr>
              <a:buSzPts val="2200"/>
              <a:buAutoNum type="arabicPeriod"/>
            </a:pPr>
            <a:r>
              <a:rPr lang="en" sz="2250"/>
              <a:t>INTRODUCTION</a:t>
            </a:r>
            <a:endParaRPr sz="2250"/>
          </a:p>
          <a:p>
            <a:pPr indent="-371475" lvl="0" marL="457200" rtl="0" algn="l">
              <a:spcBef>
                <a:spcPts val="0"/>
              </a:spcBef>
              <a:spcAft>
                <a:spcPts val="0"/>
              </a:spcAft>
              <a:buClr>
                <a:schemeClr val="lt2"/>
              </a:buClr>
              <a:buSzPts val="2250"/>
              <a:buAutoNum type="arabicPeriod"/>
            </a:pPr>
            <a:r>
              <a:rPr lang="en" sz="2250"/>
              <a:t>SIMULATION SNAPSHOT</a:t>
            </a:r>
            <a:endParaRPr sz="2250"/>
          </a:p>
          <a:p>
            <a:pPr indent="-371475" lvl="0" marL="457200" rtl="0" algn="l">
              <a:spcBef>
                <a:spcPts val="0"/>
              </a:spcBef>
              <a:spcAft>
                <a:spcPts val="0"/>
              </a:spcAft>
              <a:buClr>
                <a:schemeClr val="lt2"/>
              </a:buClr>
              <a:buSzPts val="2250"/>
              <a:buAutoNum type="arabicPeriod"/>
            </a:pPr>
            <a:r>
              <a:rPr lang="en" sz="2200"/>
              <a:t>FINDING HALOS WITH ROCKSTAR</a:t>
            </a:r>
            <a:endParaRPr sz="2200"/>
          </a:p>
          <a:p>
            <a:pPr indent="-368300" lvl="0" marL="457200" rtl="0" algn="l">
              <a:spcBef>
                <a:spcPts val="0"/>
              </a:spcBef>
              <a:spcAft>
                <a:spcPts val="0"/>
              </a:spcAft>
              <a:buClr>
                <a:schemeClr val="lt2"/>
              </a:buClr>
              <a:buSzPts val="2200"/>
              <a:buAutoNum type="arabicPeriod"/>
            </a:pPr>
            <a:r>
              <a:rPr lang="en" sz="2200"/>
              <a:t>CONCLUSION &amp; SUMMARY</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8" name="Shape 5788"/>
        <p:cNvGrpSpPr/>
        <p:nvPr/>
      </p:nvGrpSpPr>
      <p:grpSpPr>
        <a:xfrm>
          <a:off x="0" y="0"/>
          <a:ext cx="0" cy="0"/>
          <a:chOff x="0" y="0"/>
          <a:chExt cx="0" cy="0"/>
        </a:xfrm>
      </p:grpSpPr>
      <p:grpSp>
        <p:nvGrpSpPr>
          <p:cNvPr id="5789" name="Google Shape;5789;p31"/>
          <p:cNvGrpSpPr/>
          <p:nvPr/>
        </p:nvGrpSpPr>
        <p:grpSpPr>
          <a:xfrm rot="5400000">
            <a:off x="3853330" y="444856"/>
            <a:ext cx="1437640" cy="1437712"/>
            <a:chOff x="637025" y="1546150"/>
            <a:chExt cx="721200" cy="721200"/>
          </a:xfrm>
        </p:grpSpPr>
        <p:grpSp>
          <p:nvGrpSpPr>
            <p:cNvPr id="5790" name="Google Shape;5790;p31"/>
            <p:cNvGrpSpPr/>
            <p:nvPr/>
          </p:nvGrpSpPr>
          <p:grpSpPr>
            <a:xfrm>
              <a:off x="637025" y="1546150"/>
              <a:ext cx="721200" cy="721200"/>
              <a:chOff x="271975" y="1017725"/>
              <a:chExt cx="721200" cy="721200"/>
            </a:xfrm>
          </p:grpSpPr>
          <p:sp>
            <p:nvSpPr>
              <p:cNvPr id="5791" name="Google Shape;5791;p31"/>
              <p:cNvSpPr/>
              <p:nvPr/>
            </p:nvSpPr>
            <p:spPr>
              <a:xfrm>
                <a:off x="271975" y="1017725"/>
                <a:ext cx="721200" cy="72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1"/>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31"/>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1"/>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31"/>
          <p:cNvSpPr txBox="1"/>
          <p:nvPr>
            <p:ph idx="1" type="subTitle"/>
          </p:nvPr>
        </p:nvSpPr>
        <p:spPr>
          <a:xfrm>
            <a:off x="2733050" y="3321875"/>
            <a:ext cx="3677700" cy="1437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Gadget snapshot &amp; visualisation plot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Find halo and compute all the statistics &amp; shapes</a:t>
            </a:r>
            <a:endParaRPr/>
          </a:p>
        </p:txBody>
      </p:sp>
      <p:sp>
        <p:nvSpPr>
          <p:cNvPr id="5796" name="Google Shape;5796;p31"/>
          <p:cNvSpPr txBox="1"/>
          <p:nvPr>
            <p:ph type="ctrTitle"/>
          </p:nvPr>
        </p:nvSpPr>
        <p:spPr>
          <a:xfrm>
            <a:off x="2733300" y="2264697"/>
            <a:ext cx="3677700" cy="6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a:t>
            </a:r>
            <a:r>
              <a:rPr lang="en"/>
              <a:t>INTRODUCTION</a:t>
            </a:r>
            <a:endParaRPr/>
          </a:p>
        </p:txBody>
      </p:sp>
      <p:grpSp>
        <p:nvGrpSpPr>
          <p:cNvPr id="5797" name="Google Shape;5797;p31"/>
          <p:cNvGrpSpPr/>
          <p:nvPr/>
        </p:nvGrpSpPr>
        <p:grpSpPr>
          <a:xfrm>
            <a:off x="4080590" y="664368"/>
            <a:ext cx="982574" cy="998716"/>
            <a:chOff x="6839300" y="1762938"/>
            <a:chExt cx="1591729" cy="1617616"/>
          </a:xfrm>
        </p:grpSpPr>
        <p:sp>
          <p:nvSpPr>
            <p:cNvPr id="5798" name="Google Shape;5798;p31"/>
            <p:cNvSpPr/>
            <p:nvPr/>
          </p:nvSpPr>
          <p:spPr>
            <a:xfrm>
              <a:off x="6839300" y="1762938"/>
              <a:ext cx="1591729" cy="1617616"/>
            </a:xfrm>
            <a:custGeom>
              <a:rect b="b" l="l" r="r" t="t"/>
              <a:pathLst>
                <a:path extrusionOk="0" h="17184" w="16909">
                  <a:moveTo>
                    <a:pt x="8592" y="0"/>
                  </a:moveTo>
                  <a:cubicBezTo>
                    <a:pt x="3735" y="0"/>
                    <a:pt x="0" y="4010"/>
                    <a:pt x="0" y="8592"/>
                  </a:cubicBezTo>
                  <a:cubicBezTo>
                    <a:pt x="0" y="13174"/>
                    <a:pt x="3735" y="17184"/>
                    <a:pt x="8592" y="17184"/>
                  </a:cubicBezTo>
                  <a:cubicBezTo>
                    <a:pt x="13174" y="17184"/>
                    <a:pt x="16909" y="13174"/>
                    <a:pt x="16909" y="8592"/>
                  </a:cubicBezTo>
                  <a:cubicBezTo>
                    <a:pt x="16909" y="4010"/>
                    <a:pt x="13174" y="0"/>
                    <a:pt x="8592" y="0"/>
                  </a:cubicBezTo>
                  <a:close/>
                </a:path>
              </a:pathLst>
            </a:cu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1"/>
            <p:cNvSpPr/>
            <p:nvPr/>
          </p:nvSpPr>
          <p:spPr>
            <a:xfrm>
              <a:off x="7083015" y="1978599"/>
              <a:ext cx="349429" cy="349523"/>
            </a:xfrm>
            <a:custGeom>
              <a:rect b="b" l="l" r="r" t="t"/>
              <a:pathLst>
                <a:path extrusionOk="0" h="3713" w="3712">
                  <a:moveTo>
                    <a:pt x="1994" y="1"/>
                  </a:moveTo>
                  <a:lnTo>
                    <a:pt x="1719" y="1719"/>
                  </a:lnTo>
                  <a:lnTo>
                    <a:pt x="0" y="1994"/>
                  </a:lnTo>
                  <a:lnTo>
                    <a:pt x="1719" y="1994"/>
                  </a:lnTo>
                  <a:lnTo>
                    <a:pt x="1994" y="3712"/>
                  </a:lnTo>
                  <a:lnTo>
                    <a:pt x="1994" y="1994"/>
                  </a:lnTo>
                  <a:lnTo>
                    <a:pt x="3712" y="1994"/>
                  </a:lnTo>
                  <a:lnTo>
                    <a:pt x="1994" y="1719"/>
                  </a:lnTo>
                  <a:lnTo>
                    <a:pt x="1994"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1"/>
            <p:cNvSpPr/>
            <p:nvPr/>
          </p:nvSpPr>
          <p:spPr>
            <a:xfrm>
              <a:off x="7999605" y="2759347"/>
              <a:ext cx="241645" cy="243810"/>
            </a:xfrm>
            <a:custGeom>
              <a:rect b="b" l="l" r="r" t="t"/>
              <a:pathLst>
                <a:path extrusionOk="0" h="2590" w="2567">
                  <a:moveTo>
                    <a:pt x="1421" y="0"/>
                  </a:moveTo>
                  <a:lnTo>
                    <a:pt x="1146" y="1146"/>
                  </a:lnTo>
                  <a:lnTo>
                    <a:pt x="1" y="1146"/>
                  </a:lnTo>
                  <a:lnTo>
                    <a:pt x="1146" y="1444"/>
                  </a:lnTo>
                  <a:lnTo>
                    <a:pt x="1421" y="2589"/>
                  </a:lnTo>
                  <a:lnTo>
                    <a:pt x="1421" y="1444"/>
                  </a:lnTo>
                  <a:lnTo>
                    <a:pt x="2567" y="1146"/>
                  </a:lnTo>
                  <a:lnTo>
                    <a:pt x="1421" y="1146"/>
                  </a:lnTo>
                  <a:lnTo>
                    <a:pt x="1421"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1"/>
            <p:cNvSpPr/>
            <p:nvPr/>
          </p:nvSpPr>
          <p:spPr>
            <a:xfrm>
              <a:off x="7244738" y="2949121"/>
              <a:ext cx="187705" cy="187705"/>
            </a:xfrm>
            <a:custGeom>
              <a:rect b="b" l="l" r="r" t="t"/>
              <a:pathLst>
                <a:path extrusionOk="0" h="1994" w="1994">
                  <a:moveTo>
                    <a:pt x="848" y="1"/>
                  </a:moveTo>
                  <a:lnTo>
                    <a:pt x="848" y="848"/>
                  </a:lnTo>
                  <a:lnTo>
                    <a:pt x="1" y="848"/>
                  </a:lnTo>
                  <a:lnTo>
                    <a:pt x="848" y="1146"/>
                  </a:lnTo>
                  <a:lnTo>
                    <a:pt x="848" y="1994"/>
                  </a:lnTo>
                  <a:lnTo>
                    <a:pt x="1146" y="1146"/>
                  </a:lnTo>
                  <a:lnTo>
                    <a:pt x="1994" y="848"/>
                  </a:lnTo>
                  <a:lnTo>
                    <a:pt x="1146" y="848"/>
                  </a:lnTo>
                  <a:lnTo>
                    <a:pt x="84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1"/>
            <p:cNvSpPr/>
            <p:nvPr/>
          </p:nvSpPr>
          <p:spPr>
            <a:xfrm>
              <a:off x="7378504" y="2274086"/>
              <a:ext cx="28052" cy="28146"/>
            </a:xfrm>
            <a:custGeom>
              <a:rect b="b" l="l" r="r" t="t"/>
              <a:pathLst>
                <a:path extrusionOk="0" h="299" w="298">
                  <a:moveTo>
                    <a:pt x="0" y="0"/>
                  </a:moveTo>
                  <a:lnTo>
                    <a:pt x="298" y="298"/>
                  </a:lnTo>
                  <a:lnTo>
                    <a:pt x="298"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1"/>
            <p:cNvSpPr/>
            <p:nvPr/>
          </p:nvSpPr>
          <p:spPr>
            <a:xfrm>
              <a:off x="8053545" y="2140321"/>
              <a:ext cx="54033" cy="54033"/>
            </a:xfrm>
            <a:custGeom>
              <a:rect b="b" l="l" r="r" t="t"/>
              <a:pathLst>
                <a:path extrusionOk="0" h="574" w="574">
                  <a:moveTo>
                    <a:pt x="275" y="1"/>
                  </a:moveTo>
                  <a:lnTo>
                    <a:pt x="0" y="276"/>
                  </a:lnTo>
                  <a:lnTo>
                    <a:pt x="275" y="574"/>
                  </a:lnTo>
                  <a:lnTo>
                    <a:pt x="573" y="276"/>
                  </a:lnTo>
                  <a:lnTo>
                    <a:pt x="275"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1"/>
            <p:cNvSpPr/>
            <p:nvPr/>
          </p:nvSpPr>
          <p:spPr>
            <a:xfrm>
              <a:off x="7701951" y="2302138"/>
              <a:ext cx="54033" cy="53939"/>
            </a:xfrm>
            <a:custGeom>
              <a:rect b="b" l="l" r="r" t="t"/>
              <a:pathLst>
                <a:path extrusionOk="0" h="573" w="574">
                  <a:moveTo>
                    <a:pt x="299" y="0"/>
                  </a:moveTo>
                  <a:lnTo>
                    <a:pt x="1" y="275"/>
                  </a:lnTo>
                  <a:lnTo>
                    <a:pt x="299" y="573"/>
                  </a:lnTo>
                  <a:lnTo>
                    <a:pt x="574" y="275"/>
                  </a:lnTo>
                  <a:lnTo>
                    <a:pt x="299"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1"/>
            <p:cNvSpPr/>
            <p:nvPr/>
          </p:nvSpPr>
          <p:spPr>
            <a:xfrm>
              <a:off x="8187216" y="2435808"/>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1"/>
            <p:cNvSpPr/>
            <p:nvPr/>
          </p:nvSpPr>
          <p:spPr>
            <a:xfrm>
              <a:off x="7917614" y="1950547"/>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1"/>
            <p:cNvSpPr/>
            <p:nvPr/>
          </p:nvSpPr>
          <p:spPr>
            <a:xfrm>
              <a:off x="7054963" y="2949121"/>
              <a:ext cx="54033" cy="54033"/>
            </a:xfrm>
            <a:custGeom>
              <a:rect b="b" l="l" r="r" t="t"/>
              <a:pathLst>
                <a:path extrusionOk="0" h="574" w="574">
                  <a:moveTo>
                    <a:pt x="298" y="1"/>
                  </a:moveTo>
                  <a:lnTo>
                    <a:pt x="0" y="275"/>
                  </a:lnTo>
                  <a:lnTo>
                    <a:pt x="298" y="573"/>
                  </a:lnTo>
                  <a:lnTo>
                    <a:pt x="573" y="275"/>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1"/>
            <p:cNvSpPr/>
            <p:nvPr/>
          </p:nvSpPr>
          <p:spPr>
            <a:xfrm>
              <a:off x="7622219" y="1842763"/>
              <a:ext cx="53939" cy="53939"/>
            </a:xfrm>
            <a:custGeom>
              <a:rect b="b" l="l" r="r" t="t"/>
              <a:pathLst>
                <a:path extrusionOk="0" h="573" w="573">
                  <a:moveTo>
                    <a:pt x="275" y="0"/>
                  </a:moveTo>
                  <a:lnTo>
                    <a:pt x="0" y="298"/>
                  </a:lnTo>
                  <a:lnTo>
                    <a:pt x="275" y="573"/>
                  </a:lnTo>
                  <a:lnTo>
                    <a:pt x="573" y="298"/>
                  </a:lnTo>
                  <a:lnTo>
                    <a:pt x="275"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1"/>
            <p:cNvSpPr/>
            <p:nvPr/>
          </p:nvSpPr>
          <p:spPr>
            <a:xfrm>
              <a:off x="7945666" y="3190669"/>
              <a:ext cx="54033" cy="54033"/>
            </a:xfrm>
            <a:custGeom>
              <a:rect b="b" l="l" r="r" t="t"/>
              <a:pathLst>
                <a:path extrusionOk="0" h="574" w="574">
                  <a:moveTo>
                    <a:pt x="276" y="1"/>
                  </a:moveTo>
                  <a:lnTo>
                    <a:pt x="1" y="298"/>
                  </a:lnTo>
                  <a:lnTo>
                    <a:pt x="276" y="573"/>
                  </a:lnTo>
                  <a:lnTo>
                    <a:pt x="574" y="298"/>
                  </a:lnTo>
                  <a:lnTo>
                    <a:pt x="276"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1"/>
            <p:cNvSpPr/>
            <p:nvPr/>
          </p:nvSpPr>
          <p:spPr>
            <a:xfrm>
              <a:off x="7594167" y="3190669"/>
              <a:ext cx="28146" cy="54033"/>
            </a:xfrm>
            <a:custGeom>
              <a:rect b="b" l="l" r="r" t="t"/>
              <a:pathLst>
                <a:path extrusionOk="0" h="574" w="299">
                  <a:moveTo>
                    <a:pt x="298" y="1"/>
                  </a:moveTo>
                  <a:lnTo>
                    <a:pt x="0" y="298"/>
                  </a:lnTo>
                  <a:lnTo>
                    <a:pt x="298" y="573"/>
                  </a:lnTo>
                  <a:lnTo>
                    <a:pt x="298" y="298"/>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1"/>
            <p:cNvSpPr/>
            <p:nvPr/>
          </p:nvSpPr>
          <p:spPr>
            <a:xfrm>
              <a:off x="7001024" y="2194260"/>
              <a:ext cx="54033" cy="54033"/>
            </a:xfrm>
            <a:custGeom>
              <a:rect b="b" l="l" r="r" t="t"/>
              <a:pathLst>
                <a:path extrusionOk="0" h="574" w="574">
                  <a:moveTo>
                    <a:pt x="298" y="1"/>
                  </a:moveTo>
                  <a:lnTo>
                    <a:pt x="1" y="276"/>
                  </a:lnTo>
                  <a:lnTo>
                    <a:pt x="298" y="573"/>
                  </a:lnTo>
                  <a:lnTo>
                    <a:pt x="573" y="276"/>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1"/>
            <p:cNvSpPr/>
            <p:nvPr/>
          </p:nvSpPr>
          <p:spPr>
            <a:xfrm>
              <a:off x="7054963" y="2517799"/>
              <a:ext cx="215757" cy="215757"/>
            </a:xfrm>
            <a:custGeom>
              <a:rect b="b" l="l" r="r" t="t"/>
              <a:pathLst>
                <a:path extrusionOk="0" h="2292" w="2292">
                  <a:moveTo>
                    <a:pt x="1146" y="0"/>
                  </a:moveTo>
                  <a:cubicBezTo>
                    <a:pt x="573" y="0"/>
                    <a:pt x="0" y="573"/>
                    <a:pt x="0" y="1146"/>
                  </a:cubicBezTo>
                  <a:cubicBezTo>
                    <a:pt x="0" y="1719"/>
                    <a:pt x="573" y="2291"/>
                    <a:pt x="1146" y="2291"/>
                  </a:cubicBezTo>
                  <a:cubicBezTo>
                    <a:pt x="1719" y="2291"/>
                    <a:pt x="2292" y="1719"/>
                    <a:pt x="2292" y="1146"/>
                  </a:cubicBezTo>
                  <a:cubicBezTo>
                    <a:pt x="2292" y="573"/>
                    <a:pt x="1719" y="0"/>
                    <a:pt x="1146"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1"/>
            <p:cNvSpPr/>
            <p:nvPr/>
          </p:nvSpPr>
          <p:spPr>
            <a:xfrm>
              <a:off x="7054963" y="2517799"/>
              <a:ext cx="161818" cy="215757"/>
            </a:xfrm>
            <a:custGeom>
              <a:rect b="b" l="l" r="r" t="t"/>
              <a:pathLst>
                <a:path extrusionOk="0" h="2292" w="1719">
                  <a:moveTo>
                    <a:pt x="1719" y="0"/>
                  </a:moveTo>
                  <a:cubicBezTo>
                    <a:pt x="1146" y="0"/>
                    <a:pt x="871" y="0"/>
                    <a:pt x="298" y="275"/>
                  </a:cubicBezTo>
                  <a:cubicBezTo>
                    <a:pt x="0" y="848"/>
                    <a:pt x="0" y="1421"/>
                    <a:pt x="298" y="1994"/>
                  </a:cubicBezTo>
                  <a:cubicBezTo>
                    <a:pt x="871" y="2291"/>
                    <a:pt x="1146" y="2291"/>
                    <a:pt x="1719" y="2291"/>
                  </a:cubicBezTo>
                  <a:cubicBezTo>
                    <a:pt x="1444" y="1994"/>
                    <a:pt x="1444" y="1994"/>
                    <a:pt x="1146" y="1994"/>
                  </a:cubicBezTo>
                  <a:cubicBezTo>
                    <a:pt x="871" y="1421"/>
                    <a:pt x="871" y="848"/>
                    <a:pt x="1146" y="275"/>
                  </a:cubicBezTo>
                  <a:cubicBezTo>
                    <a:pt x="1444" y="275"/>
                    <a:pt x="1444" y="275"/>
                    <a:pt x="171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1"/>
            <p:cNvSpPr/>
            <p:nvPr/>
          </p:nvSpPr>
          <p:spPr>
            <a:xfrm>
              <a:off x="7298678" y="2302138"/>
              <a:ext cx="619032" cy="647084"/>
            </a:xfrm>
            <a:custGeom>
              <a:rect b="b" l="l" r="r" t="t"/>
              <a:pathLst>
                <a:path extrusionOk="0" h="6874" w="6576">
                  <a:moveTo>
                    <a:pt x="3437" y="0"/>
                  </a:moveTo>
                  <a:lnTo>
                    <a:pt x="3139" y="275"/>
                  </a:lnTo>
                  <a:cubicBezTo>
                    <a:pt x="3139" y="573"/>
                    <a:pt x="2566" y="573"/>
                    <a:pt x="2566" y="573"/>
                  </a:cubicBezTo>
                  <a:lnTo>
                    <a:pt x="1994" y="275"/>
                  </a:lnTo>
                  <a:lnTo>
                    <a:pt x="1994" y="573"/>
                  </a:lnTo>
                  <a:cubicBezTo>
                    <a:pt x="1994" y="848"/>
                    <a:pt x="1719" y="1146"/>
                    <a:pt x="1421" y="1146"/>
                  </a:cubicBezTo>
                  <a:lnTo>
                    <a:pt x="848" y="1146"/>
                  </a:lnTo>
                  <a:lnTo>
                    <a:pt x="848" y="1421"/>
                  </a:lnTo>
                  <a:cubicBezTo>
                    <a:pt x="1146" y="1719"/>
                    <a:pt x="848" y="2291"/>
                    <a:pt x="573" y="2291"/>
                  </a:cubicBezTo>
                  <a:lnTo>
                    <a:pt x="275" y="2566"/>
                  </a:lnTo>
                  <a:lnTo>
                    <a:pt x="275" y="2864"/>
                  </a:lnTo>
                  <a:cubicBezTo>
                    <a:pt x="573" y="3139"/>
                    <a:pt x="573" y="3437"/>
                    <a:pt x="275" y="3712"/>
                  </a:cubicBezTo>
                  <a:lnTo>
                    <a:pt x="0" y="4010"/>
                  </a:lnTo>
                  <a:lnTo>
                    <a:pt x="275" y="4010"/>
                  </a:lnTo>
                  <a:cubicBezTo>
                    <a:pt x="573" y="4285"/>
                    <a:pt x="848" y="4582"/>
                    <a:pt x="573" y="4857"/>
                  </a:cubicBezTo>
                  <a:lnTo>
                    <a:pt x="573" y="5155"/>
                  </a:lnTo>
                  <a:lnTo>
                    <a:pt x="848" y="5430"/>
                  </a:lnTo>
                  <a:cubicBezTo>
                    <a:pt x="1146" y="5430"/>
                    <a:pt x="1421" y="5728"/>
                    <a:pt x="1421" y="6003"/>
                  </a:cubicBezTo>
                  <a:lnTo>
                    <a:pt x="1421" y="6301"/>
                  </a:lnTo>
                  <a:lnTo>
                    <a:pt x="1719" y="6301"/>
                  </a:lnTo>
                  <a:cubicBezTo>
                    <a:pt x="1994" y="6301"/>
                    <a:pt x="2566" y="6301"/>
                    <a:pt x="2566" y="6576"/>
                  </a:cubicBezTo>
                  <a:lnTo>
                    <a:pt x="2864" y="6874"/>
                  </a:lnTo>
                  <a:lnTo>
                    <a:pt x="3139" y="6576"/>
                  </a:lnTo>
                  <a:lnTo>
                    <a:pt x="4010" y="6576"/>
                  </a:lnTo>
                  <a:lnTo>
                    <a:pt x="4285" y="6874"/>
                  </a:lnTo>
                  <a:lnTo>
                    <a:pt x="4285" y="6576"/>
                  </a:lnTo>
                  <a:cubicBezTo>
                    <a:pt x="4583" y="6301"/>
                    <a:pt x="4858" y="6301"/>
                    <a:pt x="5155" y="6301"/>
                  </a:cubicBezTo>
                  <a:lnTo>
                    <a:pt x="5430" y="6301"/>
                  </a:lnTo>
                  <a:lnTo>
                    <a:pt x="5430" y="6003"/>
                  </a:lnTo>
                  <a:cubicBezTo>
                    <a:pt x="5430" y="5728"/>
                    <a:pt x="5728" y="5430"/>
                    <a:pt x="6003" y="5430"/>
                  </a:cubicBezTo>
                  <a:lnTo>
                    <a:pt x="6576" y="5155"/>
                  </a:lnTo>
                  <a:lnTo>
                    <a:pt x="6301" y="4857"/>
                  </a:lnTo>
                  <a:cubicBezTo>
                    <a:pt x="6301" y="4582"/>
                    <a:pt x="6301" y="4285"/>
                    <a:pt x="6576" y="4285"/>
                  </a:cubicBezTo>
                  <a:lnTo>
                    <a:pt x="6576" y="2566"/>
                  </a:lnTo>
                  <a:lnTo>
                    <a:pt x="6301" y="2291"/>
                  </a:lnTo>
                  <a:cubicBezTo>
                    <a:pt x="6003" y="2291"/>
                    <a:pt x="6003" y="1719"/>
                    <a:pt x="6003" y="1421"/>
                  </a:cubicBezTo>
                  <a:lnTo>
                    <a:pt x="6003" y="1146"/>
                  </a:lnTo>
                  <a:lnTo>
                    <a:pt x="5728" y="1146"/>
                  </a:lnTo>
                  <a:cubicBezTo>
                    <a:pt x="5430" y="1146"/>
                    <a:pt x="5155" y="848"/>
                    <a:pt x="4858" y="573"/>
                  </a:cubicBezTo>
                  <a:lnTo>
                    <a:pt x="4858" y="275"/>
                  </a:lnTo>
                  <a:lnTo>
                    <a:pt x="4583" y="573"/>
                  </a:lnTo>
                  <a:cubicBezTo>
                    <a:pt x="4285" y="573"/>
                    <a:pt x="4010" y="573"/>
                    <a:pt x="3712" y="275"/>
                  </a:cubicBezTo>
                  <a:lnTo>
                    <a:pt x="3437" y="0"/>
                  </a:ln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1"/>
            <p:cNvSpPr/>
            <p:nvPr/>
          </p:nvSpPr>
          <p:spPr>
            <a:xfrm>
              <a:off x="7891727" y="2489747"/>
              <a:ext cx="241739" cy="243810"/>
            </a:xfrm>
            <a:custGeom>
              <a:rect b="b" l="l" r="r" t="t"/>
              <a:pathLst>
                <a:path extrusionOk="0" h="2590" w="2568">
                  <a:moveTo>
                    <a:pt x="1147" y="0"/>
                  </a:moveTo>
                  <a:cubicBezTo>
                    <a:pt x="574" y="0"/>
                    <a:pt x="1" y="573"/>
                    <a:pt x="1" y="1444"/>
                  </a:cubicBezTo>
                  <a:cubicBezTo>
                    <a:pt x="1" y="2017"/>
                    <a:pt x="574" y="2589"/>
                    <a:pt x="1147" y="2589"/>
                  </a:cubicBezTo>
                  <a:cubicBezTo>
                    <a:pt x="1994" y="2589"/>
                    <a:pt x="2567" y="2017"/>
                    <a:pt x="2567" y="1444"/>
                  </a:cubicBezTo>
                  <a:cubicBezTo>
                    <a:pt x="2567" y="573"/>
                    <a:pt x="1994" y="0"/>
                    <a:pt x="1147"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1"/>
            <p:cNvSpPr/>
            <p:nvPr/>
          </p:nvSpPr>
          <p:spPr>
            <a:xfrm>
              <a:off x="7971553" y="2489747"/>
              <a:ext cx="161912" cy="243810"/>
            </a:xfrm>
            <a:custGeom>
              <a:rect b="b" l="l" r="r" t="t"/>
              <a:pathLst>
                <a:path extrusionOk="0" h="2590" w="1720">
                  <a:moveTo>
                    <a:pt x="299" y="0"/>
                  </a:moveTo>
                  <a:lnTo>
                    <a:pt x="1" y="298"/>
                  </a:lnTo>
                  <a:cubicBezTo>
                    <a:pt x="573" y="298"/>
                    <a:pt x="1146" y="871"/>
                    <a:pt x="1146" y="1444"/>
                  </a:cubicBezTo>
                  <a:cubicBezTo>
                    <a:pt x="1146" y="2017"/>
                    <a:pt x="573" y="2589"/>
                    <a:pt x="1" y="2589"/>
                  </a:cubicBezTo>
                  <a:lnTo>
                    <a:pt x="299" y="2589"/>
                  </a:lnTo>
                  <a:cubicBezTo>
                    <a:pt x="1146" y="2589"/>
                    <a:pt x="1719" y="2017"/>
                    <a:pt x="1719" y="1444"/>
                  </a:cubicBezTo>
                  <a:cubicBezTo>
                    <a:pt x="1719" y="573"/>
                    <a:pt x="1146" y="0"/>
                    <a:pt x="29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1"/>
            <p:cNvSpPr/>
            <p:nvPr/>
          </p:nvSpPr>
          <p:spPr>
            <a:xfrm>
              <a:off x="8133371"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1"/>
            <p:cNvSpPr/>
            <p:nvPr/>
          </p:nvSpPr>
          <p:spPr>
            <a:xfrm>
              <a:off x="8187216" y="2571738"/>
              <a:ext cx="54033" cy="107879"/>
            </a:xfrm>
            <a:custGeom>
              <a:rect b="b" l="l" r="r" t="t"/>
              <a:pathLst>
                <a:path extrusionOk="0" h="1146" w="574">
                  <a:moveTo>
                    <a:pt x="1" y="0"/>
                  </a:moveTo>
                  <a:cubicBezTo>
                    <a:pt x="1" y="0"/>
                    <a:pt x="299" y="275"/>
                    <a:pt x="299" y="573"/>
                  </a:cubicBezTo>
                  <a:cubicBezTo>
                    <a:pt x="299" y="848"/>
                    <a:pt x="1" y="1146"/>
                    <a:pt x="1" y="1146"/>
                  </a:cubicBezTo>
                  <a:cubicBezTo>
                    <a:pt x="299" y="1146"/>
                    <a:pt x="574" y="848"/>
                    <a:pt x="574" y="573"/>
                  </a:cubicBezTo>
                  <a:cubicBezTo>
                    <a:pt x="574" y="275"/>
                    <a:pt x="299" y="0"/>
                    <a:pt x="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1"/>
            <p:cNvSpPr/>
            <p:nvPr/>
          </p:nvSpPr>
          <p:spPr>
            <a:xfrm>
              <a:off x="6893239"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1"/>
            <p:cNvSpPr/>
            <p:nvPr/>
          </p:nvSpPr>
          <p:spPr>
            <a:xfrm>
              <a:off x="6893239" y="2571738"/>
              <a:ext cx="81992" cy="107879"/>
            </a:xfrm>
            <a:custGeom>
              <a:rect b="b" l="l" r="r" t="t"/>
              <a:pathLst>
                <a:path extrusionOk="0" h="1146" w="871">
                  <a:moveTo>
                    <a:pt x="573" y="0"/>
                  </a:moveTo>
                  <a:cubicBezTo>
                    <a:pt x="298" y="0"/>
                    <a:pt x="0" y="275"/>
                    <a:pt x="0" y="573"/>
                  </a:cubicBezTo>
                  <a:cubicBezTo>
                    <a:pt x="0" y="848"/>
                    <a:pt x="298" y="1146"/>
                    <a:pt x="573" y="1146"/>
                  </a:cubicBezTo>
                  <a:lnTo>
                    <a:pt x="871" y="1146"/>
                  </a:lnTo>
                  <a:cubicBezTo>
                    <a:pt x="573" y="1146"/>
                    <a:pt x="298" y="848"/>
                    <a:pt x="298" y="573"/>
                  </a:cubicBezTo>
                  <a:cubicBezTo>
                    <a:pt x="298" y="275"/>
                    <a:pt x="573" y="0"/>
                    <a:pt x="87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1"/>
            <p:cNvSpPr/>
            <p:nvPr/>
          </p:nvSpPr>
          <p:spPr>
            <a:xfrm>
              <a:off x="8269207" y="2597624"/>
              <a:ext cx="79921" cy="53939"/>
            </a:xfrm>
            <a:custGeom>
              <a:rect b="b" l="l" r="r" t="t"/>
              <a:pathLst>
                <a:path extrusionOk="0" h="573" w="849">
                  <a:moveTo>
                    <a:pt x="573" y="0"/>
                  </a:moveTo>
                  <a:cubicBezTo>
                    <a:pt x="275" y="0"/>
                    <a:pt x="0" y="0"/>
                    <a:pt x="0" y="298"/>
                  </a:cubicBezTo>
                  <a:cubicBezTo>
                    <a:pt x="0" y="573"/>
                    <a:pt x="275" y="573"/>
                    <a:pt x="573" y="573"/>
                  </a:cubicBezTo>
                  <a:cubicBezTo>
                    <a:pt x="573" y="573"/>
                    <a:pt x="848" y="573"/>
                    <a:pt x="848" y="298"/>
                  </a:cubicBezTo>
                  <a:cubicBezTo>
                    <a:pt x="848" y="0"/>
                    <a:pt x="573" y="0"/>
                    <a:pt x="573"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1"/>
            <p:cNvSpPr/>
            <p:nvPr/>
          </p:nvSpPr>
          <p:spPr>
            <a:xfrm>
              <a:off x="8295094" y="2597624"/>
              <a:ext cx="54033" cy="53939"/>
            </a:xfrm>
            <a:custGeom>
              <a:rect b="b" l="l" r="r" t="t"/>
              <a:pathLst>
                <a:path extrusionOk="0" h="573" w="574">
                  <a:moveTo>
                    <a:pt x="0" y="0"/>
                  </a:moveTo>
                  <a:cubicBezTo>
                    <a:pt x="298" y="0"/>
                    <a:pt x="298" y="0"/>
                    <a:pt x="298" y="298"/>
                  </a:cubicBezTo>
                  <a:cubicBezTo>
                    <a:pt x="298" y="573"/>
                    <a:pt x="298" y="573"/>
                    <a:pt x="0" y="573"/>
                  </a:cubicBezTo>
                  <a:lnTo>
                    <a:pt x="298" y="573"/>
                  </a:lnTo>
                  <a:cubicBezTo>
                    <a:pt x="298" y="573"/>
                    <a:pt x="573" y="573"/>
                    <a:pt x="573" y="298"/>
                  </a:cubicBezTo>
                  <a:cubicBezTo>
                    <a:pt x="573" y="0"/>
                    <a:pt x="298" y="0"/>
                    <a:pt x="298"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1"/>
            <p:cNvSpPr/>
            <p:nvPr/>
          </p:nvSpPr>
          <p:spPr>
            <a:xfrm>
              <a:off x="7406462" y="2409921"/>
              <a:ext cx="457402" cy="457308"/>
            </a:xfrm>
            <a:custGeom>
              <a:rect b="b" l="l" r="r" t="t"/>
              <a:pathLst>
                <a:path extrusionOk="0" h="4858" w="4859">
                  <a:moveTo>
                    <a:pt x="2292" y="1"/>
                  </a:moveTo>
                  <a:cubicBezTo>
                    <a:pt x="1147" y="1"/>
                    <a:pt x="1" y="1146"/>
                    <a:pt x="1" y="2292"/>
                  </a:cubicBezTo>
                  <a:cubicBezTo>
                    <a:pt x="1" y="3712"/>
                    <a:pt x="1147" y="4858"/>
                    <a:pt x="2292" y="4858"/>
                  </a:cubicBezTo>
                  <a:cubicBezTo>
                    <a:pt x="3713" y="4858"/>
                    <a:pt x="4858" y="3712"/>
                    <a:pt x="4858" y="2292"/>
                  </a:cubicBezTo>
                  <a:cubicBezTo>
                    <a:pt x="4858" y="1146"/>
                    <a:pt x="3713" y="1"/>
                    <a:pt x="2292" y="1"/>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1"/>
            <p:cNvSpPr/>
            <p:nvPr/>
          </p:nvSpPr>
          <p:spPr>
            <a:xfrm>
              <a:off x="7460401" y="2409921"/>
              <a:ext cx="349523" cy="349523"/>
            </a:xfrm>
            <a:custGeom>
              <a:rect b="b" l="l" r="r" t="t"/>
              <a:pathLst>
                <a:path extrusionOk="0" h="3713" w="3713">
                  <a:moveTo>
                    <a:pt x="1719" y="1"/>
                  </a:moveTo>
                  <a:cubicBezTo>
                    <a:pt x="574" y="1"/>
                    <a:pt x="1" y="848"/>
                    <a:pt x="1" y="1994"/>
                  </a:cubicBezTo>
                  <a:cubicBezTo>
                    <a:pt x="1" y="2865"/>
                    <a:pt x="574" y="3712"/>
                    <a:pt x="1719" y="3712"/>
                  </a:cubicBezTo>
                  <a:cubicBezTo>
                    <a:pt x="2865" y="3712"/>
                    <a:pt x="3712" y="2865"/>
                    <a:pt x="3712" y="1994"/>
                  </a:cubicBezTo>
                  <a:cubicBezTo>
                    <a:pt x="3712" y="848"/>
                    <a:pt x="2865" y="1"/>
                    <a:pt x="1719" y="1"/>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1"/>
            <p:cNvSpPr/>
            <p:nvPr/>
          </p:nvSpPr>
          <p:spPr>
            <a:xfrm>
              <a:off x="7029076" y="2489747"/>
              <a:ext cx="269697" cy="269697"/>
            </a:xfrm>
            <a:custGeom>
              <a:rect b="b" l="l" r="r" t="t"/>
              <a:pathLst>
                <a:path extrusionOk="0" h="2865" w="2865">
                  <a:moveTo>
                    <a:pt x="2567" y="0"/>
                  </a:moveTo>
                  <a:cubicBezTo>
                    <a:pt x="2567" y="0"/>
                    <a:pt x="2292" y="0"/>
                    <a:pt x="1719" y="298"/>
                  </a:cubicBezTo>
                  <a:lnTo>
                    <a:pt x="2567" y="298"/>
                  </a:lnTo>
                  <a:cubicBezTo>
                    <a:pt x="2567" y="298"/>
                    <a:pt x="2567" y="573"/>
                    <a:pt x="2292" y="871"/>
                  </a:cubicBezTo>
                  <a:cubicBezTo>
                    <a:pt x="2292" y="1146"/>
                    <a:pt x="1994" y="1444"/>
                    <a:pt x="1719" y="1719"/>
                  </a:cubicBezTo>
                  <a:cubicBezTo>
                    <a:pt x="1421" y="2017"/>
                    <a:pt x="1146" y="2017"/>
                    <a:pt x="848" y="2292"/>
                  </a:cubicBezTo>
                  <a:cubicBezTo>
                    <a:pt x="573" y="2589"/>
                    <a:pt x="275" y="2589"/>
                    <a:pt x="275" y="2589"/>
                  </a:cubicBezTo>
                  <a:cubicBezTo>
                    <a:pt x="275" y="2292"/>
                    <a:pt x="275" y="2292"/>
                    <a:pt x="573" y="2017"/>
                  </a:cubicBezTo>
                  <a:cubicBezTo>
                    <a:pt x="275" y="1719"/>
                    <a:pt x="275" y="1719"/>
                    <a:pt x="275" y="1444"/>
                  </a:cubicBezTo>
                  <a:lnTo>
                    <a:pt x="275" y="1719"/>
                  </a:lnTo>
                  <a:cubicBezTo>
                    <a:pt x="0" y="2017"/>
                    <a:pt x="0" y="2589"/>
                    <a:pt x="0" y="2589"/>
                  </a:cubicBezTo>
                  <a:cubicBezTo>
                    <a:pt x="275" y="2589"/>
                    <a:pt x="275" y="2864"/>
                    <a:pt x="275" y="2864"/>
                  </a:cubicBezTo>
                  <a:cubicBezTo>
                    <a:pt x="573" y="2864"/>
                    <a:pt x="848" y="2589"/>
                    <a:pt x="1146" y="2589"/>
                  </a:cubicBezTo>
                  <a:lnTo>
                    <a:pt x="1994" y="1719"/>
                  </a:lnTo>
                  <a:cubicBezTo>
                    <a:pt x="2292" y="1719"/>
                    <a:pt x="2292" y="1444"/>
                    <a:pt x="2567" y="1146"/>
                  </a:cubicBezTo>
                  <a:cubicBezTo>
                    <a:pt x="2864" y="573"/>
                    <a:pt x="2864" y="298"/>
                    <a:pt x="2567"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1"/>
            <p:cNvSpPr/>
            <p:nvPr/>
          </p:nvSpPr>
          <p:spPr>
            <a:xfrm>
              <a:off x="7594167" y="2435808"/>
              <a:ext cx="323542" cy="297749"/>
            </a:xfrm>
            <a:custGeom>
              <a:rect b="b" l="l" r="r" t="t"/>
              <a:pathLst>
                <a:path extrusionOk="0" h="3163" w="3437">
                  <a:moveTo>
                    <a:pt x="1719" y="1"/>
                  </a:moveTo>
                  <a:cubicBezTo>
                    <a:pt x="871" y="1"/>
                    <a:pt x="0" y="573"/>
                    <a:pt x="0" y="1719"/>
                  </a:cubicBezTo>
                  <a:cubicBezTo>
                    <a:pt x="0" y="2590"/>
                    <a:pt x="871" y="3162"/>
                    <a:pt x="1719" y="3162"/>
                  </a:cubicBezTo>
                  <a:lnTo>
                    <a:pt x="2016" y="3162"/>
                  </a:lnTo>
                  <a:cubicBezTo>
                    <a:pt x="2864" y="3162"/>
                    <a:pt x="3437" y="2590"/>
                    <a:pt x="3437" y="1719"/>
                  </a:cubicBezTo>
                  <a:cubicBezTo>
                    <a:pt x="3437" y="871"/>
                    <a:pt x="2864" y="1"/>
                    <a:pt x="2016" y="1"/>
                  </a:cubicBezTo>
                  <a:close/>
                </a:path>
              </a:pathLst>
            </a:custGeom>
            <a:solidFill>
              <a:schemeClr val="l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1"/>
            <p:cNvSpPr/>
            <p:nvPr/>
          </p:nvSpPr>
          <p:spPr>
            <a:xfrm>
              <a:off x="7648106" y="2435808"/>
              <a:ext cx="269603" cy="297749"/>
            </a:xfrm>
            <a:custGeom>
              <a:rect b="b" l="l" r="r" t="t"/>
              <a:pathLst>
                <a:path extrusionOk="0" h="3163" w="2864">
                  <a:moveTo>
                    <a:pt x="1443" y="1"/>
                  </a:moveTo>
                  <a:cubicBezTo>
                    <a:pt x="573" y="1"/>
                    <a:pt x="0" y="871"/>
                    <a:pt x="0" y="1719"/>
                  </a:cubicBezTo>
                  <a:cubicBezTo>
                    <a:pt x="0" y="2590"/>
                    <a:pt x="573" y="3162"/>
                    <a:pt x="1443" y="3162"/>
                  </a:cubicBezTo>
                  <a:cubicBezTo>
                    <a:pt x="2291" y="3162"/>
                    <a:pt x="2864" y="2590"/>
                    <a:pt x="2864" y="1719"/>
                  </a:cubicBezTo>
                  <a:cubicBezTo>
                    <a:pt x="2864" y="871"/>
                    <a:pt x="2291" y="1"/>
                    <a:pt x="1443" y="1"/>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1" name="Shape 5831"/>
        <p:cNvGrpSpPr/>
        <p:nvPr/>
      </p:nvGrpSpPr>
      <p:grpSpPr>
        <a:xfrm>
          <a:off x="0" y="0"/>
          <a:ext cx="0" cy="0"/>
          <a:chOff x="0" y="0"/>
          <a:chExt cx="0" cy="0"/>
        </a:xfrm>
      </p:grpSpPr>
      <p:sp>
        <p:nvSpPr>
          <p:cNvPr id="5832" name="Google Shape;5832;p32"/>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DARK MATTER HALOS</a:t>
            </a:r>
            <a:endParaRPr/>
          </a:p>
        </p:txBody>
      </p:sp>
      <p:sp>
        <p:nvSpPr>
          <p:cNvPr id="5833" name="Google Shape;5833;p32"/>
          <p:cNvSpPr txBox="1"/>
          <p:nvPr>
            <p:ph idx="1" type="body"/>
          </p:nvPr>
        </p:nvSpPr>
        <p:spPr>
          <a:xfrm>
            <a:off x="713225" y="1385625"/>
            <a:ext cx="3858900" cy="33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Dark Matter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 first virialized object in the Universe</a:t>
            </a:r>
            <a:endParaRPr sz="1600"/>
          </a:p>
          <a:p>
            <a:pPr indent="-330200" lvl="0" marL="457200" rtl="0" algn="l">
              <a:spcBef>
                <a:spcPts val="0"/>
              </a:spcBef>
              <a:spcAft>
                <a:spcPts val="0"/>
              </a:spcAft>
              <a:buSzPts val="1600"/>
              <a:buChar char="-"/>
            </a:pPr>
            <a:r>
              <a:rPr lang="en" sz="1600"/>
              <a:t>Building blocks of structure formation</a:t>
            </a:r>
            <a:endParaRPr sz="1600"/>
          </a:p>
          <a:p>
            <a:pPr indent="-330200" lvl="0" marL="457200" rtl="0" algn="l">
              <a:spcBef>
                <a:spcPts val="0"/>
              </a:spcBef>
              <a:spcAft>
                <a:spcPts val="0"/>
              </a:spcAft>
              <a:buSzPts val="1600"/>
              <a:buChar char="-"/>
            </a:pPr>
            <a:r>
              <a:rPr lang="en" sz="1600"/>
              <a:t>Key component of cosmic web</a:t>
            </a:r>
            <a:endParaRPr sz="1600"/>
          </a:p>
          <a:p>
            <a:pPr indent="-330200" lvl="0" marL="457200" rtl="0" algn="l">
              <a:spcBef>
                <a:spcPts val="0"/>
              </a:spcBef>
              <a:spcAft>
                <a:spcPts val="0"/>
              </a:spcAft>
              <a:buSzPts val="1600"/>
              <a:buChar char="-"/>
            </a:pPr>
            <a:r>
              <a:rPr lang="en" sz="1600"/>
              <a:t>Make up 27% of the universe</a:t>
            </a:r>
            <a:endParaRPr sz="1600"/>
          </a:p>
          <a:p>
            <a:pPr indent="-330200" lvl="0" marL="457200" rtl="0" algn="l">
              <a:spcBef>
                <a:spcPts val="0"/>
              </a:spcBef>
              <a:spcAft>
                <a:spcPts val="0"/>
              </a:spcAft>
              <a:buSzPts val="1600"/>
              <a:buChar char="-"/>
            </a:pPr>
            <a:r>
              <a:rPr lang="en" sz="1600"/>
              <a:t>Not visible, but only detectable through gravitational effects</a:t>
            </a:r>
            <a:endParaRPr sz="1600"/>
          </a:p>
          <a:p>
            <a:pPr indent="-330200" lvl="0" marL="457200" rtl="0" algn="l">
              <a:spcBef>
                <a:spcPts val="0"/>
              </a:spcBef>
              <a:spcAft>
                <a:spcPts val="0"/>
              </a:spcAft>
              <a:buSzPts val="1600"/>
              <a:buChar char="-"/>
            </a:pPr>
            <a:r>
              <a:rPr lang="en" sz="1600"/>
              <a:t>Key role in understanding the galaxy formation and evolution</a:t>
            </a:r>
            <a:endParaRPr sz="1600"/>
          </a:p>
        </p:txBody>
      </p:sp>
      <p:sp>
        <p:nvSpPr>
          <p:cNvPr id="5834" name="Google Shape;5834;p32"/>
          <p:cNvSpPr txBox="1"/>
          <p:nvPr/>
        </p:nvSpPr>
        <p:spPr>
          <a:xfrm>
            <a:off x="7079513" y="2256358"/>
            <a:ext cx="966600" cy="2454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latin typeface="Dosis"/>
                <a:ea typeface="Dosis"/>
                <a:cs typeface="Dosis"/>
                <a:sym typeface="Dosis"/>
              </a:rPr>
              <a:t>BARYON</a:t>
            </a:r>
            <a:endParaRPr b="1" sz="1200">
              <a:solidFill>
                <a:schemeClr val="dk1"/>
              </a:solidFill>
              <a:latin typeface="Dosis"/>
              <a:ea typeface="Dosis"/>
              <a:cs typeface="Dosis"/>
              <a:sym typeface="Dosis"/>
            </a:endParaRPr>
          </a:p>
        </p:txBody>
      </p:sp>
      <p:sp>
        <p:nvSpPr>
          <p:cNvPr id="5835" name="Google Shape;5835;p32"/>
          <p:cNvSpPr txBox="1"/>
          <p:nvPr/>
        </p:nvSpPr>
        <p:spPr>
          <a:xfrm>
            <a:off x="7710841" y="3307514"/>
            <a:ext cx="966600" cy="2454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latin typeface="Dosis"/>
                <a:ea typeface="Dosis"/>
                <a:cs typeface="Dosis"/>
                <a:sym typeface="Dosis"/>
              </a:rPr>
              <a:t>DARK MATTER</a:t>
            </a:r>
            <a:endParaRPr b="1" sz="1200">
              <a:solidFill>
                <a:schemeClr val="dk1"/>
              </a:solidFill>
              <a:latin typeface="Dosis"/>
              <a:ea typeface="Dosis"/>
              <a:cs typeface="Dosis"/>
              <a:sym typeface="Dosis"/>
            </a:endParaRPr>
          </a:p>
        </p:txBody>
      </p:sp>
      <p:sp>
        <p:nvSpPr>
          <p:cNvPr id="5836" name="Google Shape;5836;p32"/>
          <p:cNvSpPr/>
          <p:nvPr/>
        </p:nvSpPr>
        <p:spPr>
          <a:xfrm>
            <a:off x="7787041" y="2959381"/>
            <a:ext cx="966600" cy="245400"/>
          </a:xfrm>
          <a:prstGeom prst="roundRect">
            <a:avLst>
              <a:gd fmla="val 0" name="adj"/>
            </a:avLst>
          </a:prstGeom>
          <a:solidFill>
            <a:srgbClr val="89F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Dosis"/>
                <a:ea typeface="Dosis"/>
                <a:cs typeface="Dosis"/>
                <a:sym typeface="Dosis"/>
              </a:rPr>
              <a:t>2</a:t>
            </a:r>
            <a:r>
              <a:rPr b="1" lang="en" sz="1200">
                <a:solidFill>
                  <a:schemeClr val="lt1"/>
                </a:solidFill>
                <a:latin typeface="Dosis"/>
                <a:ea typeface="Dosis"/>
                <a:cs typeface="Dosis"/>
                <a:sym typeface="Dosis"/>
              </a:rPr>
              <a:t>7</a:t>
            </a:r>
            <a:r>
              <a:rPr b="1" lang="en" sz="1200">
                <a:solidFill>
                  <a:schemeClr val="lt1"/>
                </a:solidFill>
                <a:latin typeface="Dosis"/>
                <a:ea typeface="Dosis"/>
                <a:cs typeface="Dosis"/>
                <a:sym typeface="Dosis"/>
              </a:rPr>
              <a:t> %</a:t>
            </a:r>
            <a:endParaRPr b="1" sz="1200">
              <a:solidFill>
                <a:schemeClr val="lt1"/>
              </a:solidFill>
              <a:latin typeface="Dosis"/>
              <a:ea typeface="Dosis"/>
              <a:cs typeface="Dosis"/>
              <a:sym typeface="Dosis"/>
            </a:endParaRPr>
          </a:p>
        </p:txBody>
      </p:sp>
      <p:sp>
        <p:nvSpPr>
          <p:cNvPr id="5837" name="Google Shape;5837;p32"/>
          <p:cNvSpPr/>
          <p:nvPr/>
        </p:nvSpPr>
        <p:spPr>
          <a:xfrm>
            <a:off x="7079513" y="1899851"/>
            <a:ext cx="966600" cy="245400"/>
          </a:xfrm>
          <a:prstGeom prst="roundRect">
            <a:avLst>
              <a:gd fmla="val 0" name="adj"/>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osis"/>
                <a:ea typeface="Dosis"/>
                <a:cs typeface="Dosis"/>
                <a:sym typeface="Dosis"/>
              </a:rPr>
              <a:t>5</a:t>
            </a:r>
            <a:r>
              <a:rPr b="1" lang="en" sz="1200">
                <a:latin typeface="Dosis"/>
                <a:ea typeface="Dosis"/>
                <a:cs typeface="Dosis"/>
                <a:sym typeface="Dosis"/>
              </a:rPr>
              <a:t>%</a:t>
            </a:r>
            <a:endParaRPr b="1" sz="1200">
              <a:latin typeface="Dosis"/>
              <a:ea typeface="Dosis"/>
              <a:cs typeface="Dosis"/>
              <a:sym typeface="Dosis"/>
            </a:endParaRPr>
          </a:p>
        </p:txBody>
      </p:sp>
      <p:sp>
        <p:nvSpPr>
          <p:cNvPr id="5838" name="Google Shape;5838;p32"/>
          <p:cNvSpPr txBox="1"/>
          <p:nvPr/>
        </p:nvSpPr>
        <p:spPr>
          <a:xfrm>
            <a:off x="6452373" y="3307514"/>
            <a:ext cx="966600" cy="2454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latin typeface="Dosis"/>
                <a:ea typeface="Dosis"/>
                <a:cs typeface="Dosis"/>
                <a:sym typeface="Dosis"/>
              </a:rPr>
              <a:t>DARK ENERGY</a:t>
            </a:r>
            <a:endParaRPr b="1" sz="1200">
              <a:solidFill>
                <a:schemeClr val="dk1"/>
              </a:solidFill>
              <a:latin typeface="Dosis"/>
              <a:ea typeface="Dosis"/>
              <a:cs typeface="Dosis"/>
              <a:sym typeface="Dosis"/>
            </a:endParaRPr>
          </a:p>
        </p:txBody>
      </p:sp>
      <p:sp>
        <p:nvSpPr>
          <p:cNvPr id="5839" name="Google Shape;5839;p32"/>
          <p:cNvSpPr/>
          <p:nvPr/>
        </p:nvSpPr>
        <p:spPr>
          <a:xfrm>
            <a:off x="6452373" y="2959381"/>
            <a:ext cx="966600" cy="245400"/>
          </a:xfrm>
          <a:prstGeom prst="roundRect">
            <a:avLst>
              <a:gd fmla="val 0" name="adj"/>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osis"/>
                <a:ea typeface="Dosis"/>
                <a:cs typeface="Dosis"/>
                <a:sym typeface="Dosis"/>
              </a:rPr>
              <a:t>6</a:t>
            </a:r>
            <a:r>
              <a:rPr b="1" lang="en" sz="1200">
                <a:latin typeface="Dosis"/>
                <a:ea typeface="Dosis"/>
                <a:cs typeface="Dosis"/>
                <a:sym typeface="Dosis"/>
              </a:rPr>
              <a:t>8</a:t>
            </a:r>
            <a:r>
              <a:rPr b="1" lang="en" sz="1200">
                <a:latin typeface="Dosis"/>
                <a:ea typeface="Dosis"/>
                <a:cs typeface="Dosis"/>
                <a:sym typeface="Dosis"/>
              </a:rPr>
              <a:t> %</a:t>
            </a:r>
            <a:endParaRPr b="1" sz="1200">
              <a:latin typeface="Dosis"/>
              <a:ea typeface="Dosis"/>
              <a:cs typeface="Dosis"/>
              <a:sym typeface="Dosis"/>
            </a:endParaRPr>
          </a:p>
        </p:txBody>
      </p:sp>
      <p:grpSp>
        <p:nvGrpSpPr>
          <p:cNvPr id="5840" name="Google Shape;5840;p32"/>
          <p:cNvGrpSpPr/>
          <p:nvPr/>
        </p:nvGrpSpPr>
        <p:grpSpPr>
          <a:xfrm>
            <a:off x="5336466" y="2675910"/>
            <a:ext cx="331501" cy="342647"/>
            <a:chOff x="1902021" y="2507350"/>
            <a:chExt cx="573134" cy="572701"/>
          </a:xfrm>
        </p:grpSpPr>
        <p:sp>
          <p:nvSpPr>
            <p:cNvPr id="5841" name="Google Shape;5841;p32"/>
            <p:cNvSpPr/>
            <p:nvPr/>
          </p:nvSpPr>
          <p:spPr>
            <a:xfrm>
              <a:off x="1902021" y="2507350"/>
              <a:ext cx="573134" cy="572701"/>
            </a:xfrm>
            <a:custGeom>
              <a:rect b="b" l="l" r="r" t="t"/>
              <a:pathLst>
                <a:path extrusionOk="0" h="3968" w="3971">
                  <a:moveTo>
                    <a:pt x="1999" y="0"/>
                  </a:moveTo>
                  <a:cubicBezTo>
                    <a:pt x="887" y="0"/>
                    <a:pt x="1" y="884"/>
                    <a:pt x="1" y="1999"/>
                  </a:cubicBezTo>
                  <a:cubicBezTo>
                    <a:pt x="1" y="2399"/>
                    <a:pt x="115" y="2769"/>
                    <a:pt x="316" y="3054"/>
                  </a:cubicBezTo>
                  <a:cubicBezTo>
                    <a:pt x="686" y="3625"/>
                    <a:pt x="1286" y="3968"/>
                    <a:pt x="1999" y="3968"/>
                  </a:cubicBezTo>
                  <a:cubicBezTo>
                    <a:pt x="3084" y="3968"/>
                    <a:pt x="3970" y="3084"/>
                    <a:pt x="3970" y="1999"/>
                  </a:cubicBezTo>
                  <a:cubicBezTo>
                    <a:pt x="3970" y="1599"/>
                    <a:pt x="3883" y="1257"/>
                    <a:pt x="3685" y="941"/>
                  </a:cubicBezTo>
                  <a:cubicBezTo>
                    <a:pt x="3342" y="370"/>
                    <a:pt x="2714" y="0"/>
                    <a:pt x="1999" y="0"/>
                  </a:cubicBezTo>
                  <a:close/>
                </a:path>
              </a:pathLst>
            </a:custGeom>
            <a:solidFill>
              <a:schemeClr val="accent5"/>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2"/>
            <p:cNvSpPr/>
            <p:nvPr/>
          </p:nvSpPr>
          <p:spPr>
            <a:xfrm>
              <a:off x="1906351" y="2684298"/>
              <a:ext cx="78227" cy="82557"/>
            </a:xfrm>
            <a:custGeom>
              <a:rect b="b" l="l" r="r" t="t"/>
              <a:pathLst>
                <a:path extrusionOk="0" h="572" w="542">
                  <a:moveTo>
                    <a:pt x="286" y="1"/>
                  </a:moveTo>
                  <a:cubicBezTo>
                    <a:pt x="199" y="1"/>
                    <a:pt x="142" y="1"/>
                    <a:pt x="114" y="58"/>
                  </a:cubicBezTo>
                  <a:cubicBezTo>
                    <a:pt x="57" y="145"/>
                    <a:pt x="28" y="259"/>
                    <a:pt x="0" y="373"/>
                  </a:cubicBezTo>
                  <a:cubicBezTo>
                    <a:pt x="57" y="487"/>
                    <a:pt x="142" y="572"/>
                    <a:pt x="286" y="572"/>
                  </a:cubicBezTo>
                  <a:cubicBezTo>
                    <a:pt x="427" y="572"/>
                    <a:pt x="542" y="430"/>
                    <a:pt x="542" y="286"/>
                  </a:cubicBezTo>
                  <a:cubicBezTo>
                    <a:pt x="542" y="115"/>
                    <a:pt x="427" y="1"/>
                    <a:pt x="286" y="1"/>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2"/>
            <p:cNvSpPr/>
            <p:nvPr/>
          </p:nvSpPr>
          <p:spPr>
            <a:xfrm>
              <a:off x="2363586" y="2935864"/>
              <a:ext cx="62062" cy="66103"/>
            </a:xfrm>
            <a:custGeom>
              <a:rect b="b" l="l" r="r" t="t"/>
              <a:pathLst>
                <a:path extrusionOk="0" h="458" w="430">
                  <a:moveTo>
                    <a:pt x="229" y="1"/>
                  </a:moveTo>
                  <a:cubicBezTo>
                    <a:pt x="114" y="1"/>
                    <a:pt x="0" y="115"/>
                    <a:pt x="0" y="256"/>
                  </a:cubicBezTo>
                  <a:cubicBezTo>
                    <a:pt x="0" y="343"/>
                    <a:pt x="57" y="428"/>
                    <a:pt x="172" y="457"/>
                  </a:cubicBezTo>
                  <a:cubicBezTo>
                    <a:pt x="258" y="371"/>
                    <a:pt x="343" y="256"/>
                    <a:pt x="430" y="142"/>
                  </a:cubicBezTo>
                  <a:cubicBezTo>
                    <a:pt x="400" y="58"/>
                    <a:pt x="315" y="1"/>
                    <a:pt x="229" y="1"/>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2"/>
            <p:cNvSpPr/>
            <p:nvPr/>
          </p:nvSpPr>
          <p:spPr>
            <a:xfrm>
              <a:off x="1931031" y="2873947"/>
              <a:ext cx="61773" cy="57732"/>
            </a:xfrm>
            <a:custGeom>
              <a:rect b="b" l="l" r="r" t="t"/>
              <a:pathLst>
                <a:path extrusionOk="0" h="400" w="428">
                  <a:moveTo>
                    <a:pt x="229" y="0"/>
                  </a:moveTo>
                  <a:cubicBezTo>
                    <a:pt x="115" y="0"/>
                    <a:pt x="1" y="87"/>
                    <a:pt x="1" y="201"/>
                  </a:cubicBezTo>
                  <a:cubicBezTo>
                    <a:pt x="1" y="315"/>
                    <a:pt x="115" y="400"/>
                    <a:pt x="229" y="400"/>
                  </a:cubicBezTo>
                  <a:cubicBezTo>
                    <a:pt x="343" y="400"/>
                    <a:pt x="428" y="315"/>
                    <a:pt x="428" y="201"/>
                  </a:cubicBezTo>
                  <a:cubicBezTo>
                    <a:pt x="428" y="87"/>
                    <a:pt x="343" y="0"/>
                    <a:pt x="229"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2"/>
            <p:cNvSpPr/>
            <p:nvPr/>
          </p:nvSpPr>
          <p:spPr>
            <a:xfrm>
              <a:off x="2038124" y="2709123"/>
              <a:ext cx="107382" cy="99010"/>
            </a:xfrm>
            <a:custGeom>
              <a:rect b="b" l="l" r="r" t="t"/>
              <a:pathLst>
                <a:path extrusionOk="0" h="686" w="744">
                  <a:moveTo>
                    <a:pt x="371" y="0"/>
                  </a:moveTo>
                  <a:cubicBezTo>
                    <a:pt x="200" y="0"/>
                    <a:pt x="58" y="114"/>
                    <a:pt x="28" y="286"/>
                  </a:cubicBezTo>
                  <a:cubicBezTo>
                    <a:pt x="1" y="457"/>
                    <a:pt x="115" y="628"/>
                    <a:pt x="314" y="685"/>
                  </a:cubicBezTo>
                  <a:lnTo>
                    <a:pt x="371" y="685"/>
                  </a:lnTo>
                  <a:cubicBezTo>
                    <a:pt x="542" y="685"/>
                    <a:pt x="686" y="571"/>
                    <a:pt x="713" y="400"/>
                  </a:cubicBezTo>
                  <a:cubicBezTo>
                    <a:pt x="743" y="201"/>
                    <a:pt x="629" y="30"/>
                    <a:pt x="428"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2"/>
            <p:cNvSpPr/>
            <p:nvPr/>
          </p:nvSpPr>
          <p:spPr>
            <a:xfrm>
              <a:off x="2417276" y="2771040"/>
              <a:ext cx="57876" cy="94825"/>
            </a:xfrm>
            <a:custGeom>
              <a:rect b="b" l="l" r="r" t="t"/>
              <a:pathLst>
                <a:path extrusionOk="0" h="657" w="401">
                  <a:moveTo>
                    <a:pt x="343" y="1"/>
                  </a:moveTo>
                  <a:cubicBezTo>
                    <a:pt x="142" y="1"/>
                    <a:pt x="1" y="142"/>
                    <a:pt x="1" y="343"/>
                  </a:cubicBezTo>
                  <a:cubicBezTo>
                    <a:pt x="1" y="515"/>
                    <a:pt x="142" y="656"/>
                    <a:pt x="343" y="656"/>
                  </a:cubicBezTo>
                  <a:cubicBezTo>
                    <a:pt x="400" y="515"/>
                    <a:pt x="400" y="343"/>
                    <a:pt x="400" y="172"/>
                  </a:cubicBezTo>
                  <a:lnTo>
                    <a:pt x="400" y="1"/>
                  </a:ln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2"/>
            <p:cNvSpPr/>
            <p:nvPr/>
          </p:nvSpPr>
          <p:spPr>
            <a:xfrm>
              <a:off x="2066845" y="2890400"/>
              <a:ext cx="107237" cy="99010"/>
            </a:xfrm>
            <a:custGeom>
              <a:rect b="b" l="l" r="r" t="t"/>
              <a:pathLst>
                <a:path extrusionOk="0" h="686" w="743">
                  <a:moveTo>
                    <a:pt x="373" y="0"/>
                  </a:moveTo>
                  <a:cubicBezTo>
                    <a:pt x="259" y="0"/>
                    <a:pt x="144" y="58"/>
                    <a:pt x="87" y="172"/>
                  </a:cubicBezTo>
                  <a:cubicBezTo>
                    <a:pt x="1" y="316"/>
                    <a:pt x="30" y="514"/>
                    <a:pt x="172" y="629"/>
                  </a:cubicBezTo>
                  <a:cubicBezTo>
                    <a:pt x="229" y="658"/>
                    <a:pt x="316" y="686"/>
                    <a:pt x="373" y="686"/>
                  </a:cubicBezTo>
                  <a:cubicBezTo>
                    <a:pt x="487" y="686"/>
                    <a:pt x="572" y="629"/>
                    <a:pt x="658" y="514"/>
                  </a:cubicBezTo>
                  <a:cubicBezTo>
                    <a:pt x="743" y="373"/>
                    <a:pt x="715" y="172"/>
                    <a:pt x="544" y="58"/>
                  </a:cubicBezTo>
                  <a:cubicBezTo>
                    <a:pt x="487" y="30"/>
                    <a:pt x="430" y="0"/>
                    <a:pt x="373"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2"/>
            <p:cNvSpPr/>
            <p:nvPr/>
          </p:nvSpPr>
          <p:spPr>
            <a:xfrm>
              <a:off x="2046350" y="2544298"/>
              <a:ext cx="111278" cy="99010"/>
            </a:xfrm>
            <a:custGeom>
              <a:rect b="b" l="l" r="r" t="t"/>
              <a:pathLst>
                <a:path extrusionOk="0" h="686" w="771">
                  <a:moveTo>
                    <a:pt x="371" y="0"/>
                  </a:moveTo>
                  <a:cubicBezTo>
                    <a:pt x="286" y="0"/>
                    <a:pt x="172" y="57"/>
                    <a:pt x="115" y="171"/>
                  </a:cubicBezTo>
                  <a:cubicBezTo>
                    <a:pt x="1" y="315"/>
                    <a:pt x="58" y="514"/>
                    <a:pt x="200" y="628"/>
                  </a:cubicBezTo>
                  <a:cubicBezTo>
                    <a:pt x="257" y="658"/>
                    <a:pt x="314" y="685"/>
                    <a:pt x="371" y="685"/>
                  </a:cubicBezTo>
                  <a:cubicBezTo>
                    <a:pt x="485" y="685"/>
                    <a:pt x="599" y="628"/>
                    <a:pt x="656" y="514"/>
                  </a:cubicBezTo>
                  <a:cubicBezTo>
                    <a:pt x="771" y="372"/>
                    <a:pt x="714" y="171"/>
                    <a:pt x="572" y="57"/>
                  </a:cubicBezTo>
                  <a:cubicBezTo>
                    <a:pt x="515" y="30"/>
                    <a:pt x="428" y="0"/>
                    <a:pt x="371"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2"/>
            <p:cNvSpPr/>
            <p:nvPr/>
          </p:nvSpPr>
          <p:spPr>
            <a:xfrm>
              <a:off x="2206989" y="3026503"/>
              <a:ext cx="37381" cy="33196"/>
            </a:xfrm>
            <a:custGeom>
              <a:rect b="b" l="l" r="r" t="t"/>
              <a:pathLst>
                <a:path extrusionOk="0" h="230" w="259">
                  <a:moveTo>
                    <a:pt x="115" y="1"/>
                  </a:moveTo>
                  <a:cubicBezTo>
                    <a:pt x="87" y="1"/>
                    <a:pt x="57" y="28"/>
                    <a:pt x="30" y="58"/>
                  </a:cubicBezTo>
                  <a:cubicBezTo>
                    <a:pt x="0" y="115"/>
                    <a:pt x="0" y="172"/>
                    <a:pt x="57" y="199"/>
                  </a:cubicBezTo>
                  <a:cubicBezTo>
                    <a:pt x="87" y="229"/>
                    <a:pt x="115" y="229"/>
                    <a:pt x="115" y="229"/>
                  </a:cubicBezTo>
                  <a:cubicBezTo>
                    <a:pt x="172" y="229"/>
                    <a:pt x="201" y="199"/>
                    <a:pt x="229" y="172"/>
                  </a:cubicBezTo>
                  <a:cubicBezTo>
                    <a:pt x="258" y="115"/>
                    <a:pt x="258" y="58"/>
                    <a:pt x="201" y="28"/>
                  </a:cubicBezTo>
                  <a:cubicBezTo>
                    <a:pt x="172" y="1"/>
                    <a:pt x="144" y="1"/>
                    <a:pt x="115" y="1"/>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2"/>
            <p:cNvSpPr/>
            <p:nvPr/>
          </p:nvSpPr>
          <p:spPr>
            <a:xfrm>
              <a:off x="2355359" y="2581535"/>
              <a:ext cx="78516" cy="82557"/>
            </a:xfrm>
            <a:custGeom>
              <a:rect b="b" l="l" r="r" t="t"/>
              <a:pathLst>
                <a:path extrusionOk="0" h="572" w="544">
                  <a:moveTo>
                    <a:pt x="201" y="0"/>
                  </a:moveTo>
                  <a:cubicBezTo>
                    <a:pt x="87" y="57"/>
                    <a:pt x="0" y="142"/>
                    <a:pt x="0" y="286"/>
                  </a:cubicBezTo>
                  <a:cubicBezTo>
                    <a:pt x="0" y="427"/>
                    <a:pt x="144" y="571"/>
                    <a:pt x="286" y="571"/>
                  </a:cubicBezTo>
                  <a:cubicBezTo>
                    <a:pt x="400" y="571"/>
                    <a:pt x="487" y="514"/>
                    <a:pt x="544" y="427"/>
                  </a:cubicBezTo>
                  <a:cubicBezTo>
                    <a:pt x="430" y="256"/>
                    <a:pt x="315" y="142"/>
                    <a:pt x="201"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2"/>
            <p:cNvSpPr/>
            <p:nvPr/>
          </p:nvSpPr>
          <p:spPr>
            <a:xfrm>
              <a:off x="2190535" y="2573309"/>
              <a:ext cx="119794" cy="102907"/>
            </a:xfrm>
            <a:custGeom>
              <a:rect b="b" l="l" r="r" t="t"/>
              <a:pathLst>
                <a:path extrusionOk="0" h="713" w="830">
                  <a:moveTo>
                    <a:pt x="430" y="0"/>
                  </a:moveTo>
                  <a:cubicBezTo>
                    <a:pt x="286" y="0"/>
                    <a:pt x="171" y="57"/>
                    <a:pt x="114" y="171"/>
                  </a:cubicBezTo>
                  <a:cubicBezTo>
                    <a:pt x="0" y="313"/>
                    <a:pt x="57" y="541"/>
                    <a:pt x="201" y="656"/>
                  </a:cubicBezTo>
                  <a:cubicBezTo>
                    <a:pt x="286" y="713"/>
                    <a:pt x="343" y="713"/>
                    <a:pt x="400" y="713"/>
                  </a:cubicBezTo>
                  <a:cubicBezTo>
                    <a:pt x="544" y="713"/>
                    <a:pt x="658" y="656"/>
                    <a:pt x="715" y="571"/>
                  </a:cubicBezTo>
                  <a:cubicBezTo>
                    <a:pt x="829" y="400"/>
                    <a:pt x="772" y="171"/>
                    <a:pt x="601" y="57"/>
                  </a:cubicBezTo>
                  <a:cubicBezTo>
                    <a:pt x="544" y="0"/>
                    <a:pt x="487" y="0"/>
                    <a:pt x="430"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2"/>
            <p:cNvSpPr/>
            <p:nvPr/>
          </p:nvSpPr>
          <p:spPr>
            <a:xfrm>
              <a:off x="2272947" y="2733803"/>
              <a:ext cx="94969" cy="90784"/>
            </a:xfrm>
            <a:custGeom>
              <a:rect b="b" l="l" r="r" t="t"/>
              <a:pathLst>
                <a:path extrusionOk="0" h="629" w="658">
                  <a:moveTo>
                    <a:pt x="315" y="0"/>
                  </a:moveTo>
                  <a:cubicBezTo>
                    <a:pt x="171" y="0"/>
                    <a:pt x="57" y="115"/>
                    <a:pt x="30" y="259"/>
                  </a:cubicBezTo>
                  <a:cubicBezTo>
                    <a:pt x="0" y="430"/>
                    <a:pt x="114" y="572"/>
                    <a:pt x="258" y="601"/>
                  </a:cubicBezTo>
                  <a:cubicBezTo>
                    <a:pt x="286" y="601"/>
                    <a:pt x="315" y="629"/>
                    <a:pt x="315" y="629"/>
                  </a:cubicBezTo>
                  <a:cubicBezTo>
                    <a:pt x="457" y="629"/>
                    <a:pt x="601" y="514"/>
                    <a:pt x="628" y="373"/>
                  </a:cubicBezTo>
                  <a:cubicBezTo>
                    <a:pt x="658" y="201"/>
                    <a:pt x="544" y="58"/>
                    <a:pt x="372" y="0"/>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2"/>
            <p:cNvSpPr/>
            <p:nvPr/>
          </p:nvSpPr>
          <p:spPr>
            <a:xfrm>
              <a:off x="2215216" y="2845225"/>
              <a:ext cx="111567" cy="111278"/>
            </a:xfrm>
            <a:custGeom>
              <a:rect b="b" l="l" r="r" t="t"/>
              <a:pathLst>
                <a:path extrusionOk="0" h="771" w="773">
                  <a:moveTo>
                    <a:pt x="400" y="1"/>
                  </a:moveTo>
                  <a:cubicBezTo>
                    <a:pt x="172" y="1"/>
                    <a:pt x="0" y="172"/>
                    <a:pt x="0" y="400"/>
                  </a:cubicBezTo>
                  <a:cubicBezTo>
                    <a:pt x="0" y="599"/>
                    <a:pt x="172" y="770"/>
                    <a:pt x="400" y="770"/>
                  </a:cubicBezTo>
                  <a:cubicBezTo>
                    <a:pt x="601" y="770"/>
                    <a:pt x="772" y="599"/>
                    <a:pt x="772" y="400"/>
                  </a:cubicBezTo>
                  <a:cubicBezTo>
                    <a:pt x="772" y="172"/>
                    <a:pt x="601" y="1"/>
                    <a:pt x="400" y="1"/>
                  </a:cubicBezTo>
                  <a:close/>
                </a:path>
              </a:pathLst>
            </a:custGeom>
            <a:solidFill>
              <a:schemeClr val="accent6"/>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4" name="Google Shape;5854;p32"/>
          <p:cNvSpPr/>
          <p:nvPr/>
        </p:nvSpPr>
        <p:spPr>
          <a:xfrm>
            <a:off x="4759405" y="2080002"/>
            <a:ext cx="1482900" cy="1533900"/>
          </a:xfrm>
          <a:prstGeom prst="donut">
            <a:avLst>
              <a:gd fmla="val 4716"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2"/>
          <p:cNvSpPr/>
          <p:nvPr/>
        </p:nvSpPr>
        <p:spPr>
          <a:xfrm>
            <a:off x="4899467" y="2224900"/>
            <a:ext cx="1202400" cy="1243800"/>
          </a:xfrm>
          <a:prstGeom prst="donut">
            <a:avLst>
              <a:gd fmla="val 5814"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2"/>
          <p:cNvSpPr/>
          <p:nvPr/>
        </p:nvSpPr>
        <p:spPr>
          <a:xfrm>
            <a:off x="5043650" y="2374093"/>
            <a:ext cx="914400" cy="945300"/>
          </a:xfrm>
          <a:prstGeom prst="donut">
            <a:avLst>
              <a:gd fmla="val 7648"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2"/>
          <p:cNvSpPr/>
          <p:nvPr/>
        </p:nvSpPr>
        <p:spPr>
          <a:xfrm>
            <a:off x="5200097" y="2535956"/>
            <a:ext cx="601500" cy="622200"/>
          </a:xfrm>
          <a:prstGeom prst="donut">
            <a:avLst>
              <a:gd fmla="val 10182"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2"/>
          <p:cNvSpPr/>
          <p:nvPr/>
        </p:nvSpPr>
        <p:spPr>
          <a:xfrm rot="-3855732">
            <a:off x="4740078" y="2100400"/>
            <a:ext cx="1523994" cy="1493364"/>
          </a:xfrm>
          <a:prstGeom prst="blockArc">
            <a:avLst>
              <a:gd fmla="val 20053520" name="adj1"/>
              <a:gd fmla="val 5338141" name="adj2"/>
              <a:gd fmla="val 5353" name="adj3"/>
            </a:avLst>
          </a:prstGeom>
          <a:solidFill>
            <a:srgbClr val="89F758"/>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2"/>
          <p:cNvSpPr/>
          <p:nvPr/>
        </p:nvSpPr>
        <p:spPr>
          <a:xfrm rot="-3950402">
            <a:off x="4882431" y="2241344"/>
            <a:ext cx="1237278" cy="1210717"/>
          </a:xfrm>
          <a:prstGeom prst="blockArc">
            <a:avLst>
              <a:gd fmla="val 7744950" name="adj1"/>
              <a:gd fmla="val 20100839" name="adj2"/>
              <a:gd fmla="val 5564" name="adj3"/>
            </a:avLst>
          </a:prstGeom>
          <a:solidFill>
            <a:srgbClr val="9FC5E8"/>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2"/>
          <p:cNvSpPr/>
          <p:nvPr/>
        </p:nvSpPr>
        <p:spPr>
          <a:xfrm rot="-4258963">
            <a:off x="5030748" y="2387612"/>
            <a:ext cx="942755" cy="918307"/>
          </a:xfrm>
          <a:prstGeom prst="blockArc">
            <a:avLst>
              <a:gd fmla="val 5097764" name="adj1"/>
              <a:gd fmla="val 7175721" name="adj2"/>
              <a:gd fmla="val 8391" name="adj3"/>
            </a:avLst>
          </a:prstGeom>
          <a:solidFill>
            <a:srgbClr val="D5A6BD"/>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2"/>
          <p:cNvSpPr txBox="1"/>
          <p:nvPr/>
        </p:nvSpPr>
        <p:spPr>
          <a:xfrm>
            <a:off x="168675" y="-120325"/>
            <a:ext cx="66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1. INTRODUCTION</a:t>
            </a:r>
            <a:endParaRPr sz="1800">
              <a:solidFill>
                <a:schemeClr val="dk1"/>
              </a:solidFill>
              <a:latin typeface="Dosis"/>
              <a:ea typeface="Dosis"/>
              <a:cs typeface="Dosis"/>
              <a:sym typeface="Dosi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5" name="Shape 5865"/>
        <p:cNvGrpSpPr/>
        <p:nvPr/>
      </p:nvGrpSpPr>
      <p:grpSpPr>
        <a:xfrm>
          <a:off x="0" y="0"/>
          <a:ext cx="0" cy="0"/>
          <a:chOff x="0" y="0"/>
          <a:chExt cx="0" cy="0"/>
        </a:xfrm>
      </p:grpSpPr>
      <p:grpSp>
        <p:nvGrpSpPr>
          <p:cNvPr id="5866" name="Google Shape;5866;p33"/>
          <p:cNvGrpSpPr/>
          <p:nvPr/>
        </p:nvGrpSpPr>
        <p:grpSpPr>
          <a:xfrm rot="5400000">
            <a:off x="3853330" y="444856"/>
            <a:ext cx="1437640" cy="1437712"/>
            <a:chOff x="637025" y="1546150"/>
            <a:chExt cx="721200" cy="721200"/>
          </a:xfrm>
        </p:grpSpPr>
        <p:grpSp>
          <p:nvGrpSpPr>
            <p:cNvPr id="5867" name="Google Shape;5867;p33"/>
            <p:cNvGrpSpPr/>
            <p:nvPr/>
          </p:nvGrpSpPr>
          <p:grpSpPr>
            <a:xfrm>
              <a:off x="637025" y="1546150"/>
              <a:ext cx="721200" cy="721200"/>
              <a:chOff x="271975" y="1017725"/>
              <a:chExt cx="721200" cy="721200"/>
            </a:xfrm>
          </p:grpSpPr>
          <p:sp>
            <p:nvSpPr>
              <p:cNvPr id="5868" name="Google Shape;5868;p33"/>
              <p:cNvSpPr/>
              <p:nvPr/>
            </p:nvSpPr>
            <p:spPr>
              <a:xfrm>
                <a:off x="271975" y="1017725"/>
                <a:ext cx="721200" cy="721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3"/>
              <p:cNvSpPr/>
              <p:nvPr/>
            </p:nvSpPr>
            <p:spPr>
              <a:xfrm>
                <a:off x="343675" y="1089425"/>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0" name="Google Shape;5870;p33"/>
            <p:cNvSpPr/>
            <p:nvPr/>
          </p:nvSpPr>
          <p:spPr>
            <a:xfrm>
              <a:off x="1194200" y="1584375"/>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3"/>
            <p:cNvSpPr/>
            <p:nvPr/>
          </p:nvSpPr>
          <p:spPr>
            <a:xfrm>
              <a:off x="713225" y="2151950"/>
              <a:ext cx="71100" cy="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33"/>
          <p:cNvSpPr txBox="1"/>
          <p:nvPr>
            <p:ph type="ctrTitle"/>
          </p:nvPr>
        </p:nvSpPr>
        <p:spPr>
          <a:xfrm>
            <a:off x="1613400" y="2288075"/>
            <a:ext cx="5917500" cy="6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 SIMULATION SNAPSHOT</a:t>
            </a:r>
            <a:endParaRPr/>
          </a:p>
        </p:txBody>
      </p:sp>
      <p:grpSp>
        <p:nvGrpSpPr>
          <p:cNvPr id="5873" name="Google Shape;5873;p33"/>
          <p:cNvGrpSpPr/>
          <p:nvPr/>
        </p:nvGrpSpPr>
        <p:grpSpPr>
          <a:xfrm>
            <a:off x="4080590" y="664368"/>
            <a:ext cx="982574" cy="998716"/>
            <a:chOff x="6839300" y="1762938"/>
            <a:chExt cx="1591729" cy="1617616"/>
          </a:xfrm>
        </p:grpSpPr>
        <p:sp>
          <p:nvSpPr>
            <p:cNvPr id="5874" name="Google Shape;5874;p33"/>
            <p:cNvSpPr/>
            <p:nvPr/>
          </p:nvSpPr>
          <p:spPr>
            <a:xfrm>
              <a:off x="6839300" y="1762938"/>
              <a:ext cx="1591729" cy="1617616"/>
            </a:xfrm>
            <a:custGeom>
              <a:rect b="b" l="l" r="r" t="t"/>
              <a:pathLst>
                <a:path extrusionOk="0" h="17184" w="16909">
                  <a:moveTo>
                    <a:pt x="8592" y="0"/>
                  </a:moveTo>
                  <a:cubicBezTo>
                    <a:pt x="3735" y="0"/>
                    <a:pt x="0" y="4010"/>
                    <a:pt x="0" y="8592"/>
                  </a:cubicBezTo>
                  <a:cubicBezTo>
                    <a:pt x="0" y="13174"/>
                    <a:pt x="3735" y="17184"/>
                    <a:pt x="8592" y="17184"/>
                  </a:cubicBezTo>
                  <a:cubicBezTo>
                    <a:pt x="13174" y="17184"/>
                    <a:pt x="16909" y="13174"/>
                    <a:pt x="16909" y="8592"/>
                  </a:cubicBezTo>
                  <a:cubicBezTo>
                    <a:pt x="16909" y="4010"/>
                    <a:pt x="13174" y="0"/>
                    <a:pt x="8592" y="0"/>
                  </a:cubicBezTo>
                  <a:close/>
                </a:path>
              </a:pathLst>
            </a:custGeom>
            <a:solidFill>
              <a:schemeClr val="accent1"/>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3"/>
            <p:cNvSpPr/>
            <p:nvPr/>
          </p:nvSpPr>
          <p:spPr>
            <a:xfrm>
              <a:off x="7083015" y="1978599"/>
              <a:ext cx="349429" cy="349523"/>
            </a:xfrm>
            <a:custGeom>
              <a:rect b="b" l="l" r="r" t="t"/>
              <a:pathLst>
                <a:path extrusionOk="0" h="3713" w="3712">
                  <a:moveTo>
                    <a:pt x="1994" y="1"/>
                  </a:moveTo>
                  <a:lnTo>
                    <a:pt x="1719" y="1719"/>
                  </a:lnTo>
                  <a:lnTo>
                    <a:pt x="0" y="1994"/>
                  </a:lnTo>
                  <a:lnTo>
                    <a:pt x="1719" y="1994"/>
                  </a:lnTo>
                  <a:lnTo>
                    <a:pt x="1994" y="3712"/>
                  </a:lnTo>
                  <a:lnTo>
                    <a:pt x="1994" y="1994"/>
                  </a:lnTo>
                  <a:lnTo>
                    <a:pt x="3712" y="1994"/>
                  </a:lnTo>
                  <a:lnTo>
                    <a:pt x="1994" y="1719"/>
                  </a:lnTo>
                  <a:lnTo>
                    <a:pt x="1994"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3"/>
            <p:cNvSpPr/>
            <p:nvPr/>
          </p:nvSpPr>
          <p:spPr>
            <a:xfrm>
              <a:off x="7999605" y="2759347"/>
              <a:ext cx="241645" cy="243810"/>
            </a:xfrm>
            <a:custGeom>
              <a:rect b="b" l="l" r="r" t="t"/>
              <a:pathLst>
                <a:path extrusionOk="0" h="2590" w="2567">
                  <a:moveTo>
                    <a:pt x="1421" y="0"/>
                  </a:moveTo>
                  <a:lnTo>
                    <a:pt x="1146" y="1146"/>
                  </a:lnTo>
                  <a:lnTo>
                    <a:pt x="1" y="1146"/>
                  </a:lnTo>
                  <a:lnTo>
                    <a:pt x="1146" y="1444"/>
                  </a:lnTo>
                  <a:lnTo>
                    <a:pt x="1421" y="2589"/>
                  </a:lnTo>
                  <a:lnTo>
                    <a:pt x="1421" y="1444"/>
                  </a:lnTo>
                  <a:lnTo>
                    <a:pt x="2567" y="1146"/>
                  </a:lnTo>
                  <a:lnTo>
                    <a:pt x="1421" y="1146"/>
                  </a:lnTo>
                  <a:lnTo>
                    <a:pt x="1421"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3"/>
            <p:cNvSpPr/>
            <p:nvPr/>
          </p:nvSpPr>
          <p:spPr>
            <a:xfrm>
              <a:off x="7244738" y="2949121"/>
              <a:ext cx="187705" cy="187705"/>
            </a:xfrm>
            <a:custGeom>
              <a:rect b="b" l="l" r="r" t="t"/>
              <a:pathLst>
                <a:path extrusionOk="0" h="1994" w="1994">
                  <a:moveTo>
                    <a:pt x="848" y="1"/>
                  </a:moveTo>
                  <a:lnTo>
                    <a:pt x="848" y="848"/>
                  </a:lnTo>
                  <a:lnTo>
                    <a:pt x="1" y="848"/>
                  </a:lnTo>
                  <a:lnTo>
                    <a:pt x="848" y="1146"/>
                  </a:lnTo>
                  <a:lnTo>
                    <a:pt x="848" y="1994"/>
                  </a:lnTo>
                  <a:lnTo>
                    <a:pt x="1146" y="1146"/>
                  </a:lnTo>
                  <a:lnTo>
                    <a:pt x="1994" y="848"/>
                  </a:lnTo>
                  <a:lnTo>
                    <a:pt x="1146" y="848"/>
                  </a:lnTo>
                  <a:lnTo>
                    <a:pt x="84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3"/>
            <p:cNvSpPr/>
            <p:nvPr/>
          </p:nvSpPr>
          <p:spPr>
            <a:xfrm>
              <a:off x="7378504" y="2274086"/>
              <a:ext cx="28052" cy="28146"/>
            </a:xfrm>
            <a:custGeom>
              <a:rect b="b" l="l" r="r" t="t"/>
              <a:pathLst>
                <a:path extrusionOk="0" h="299" w="298">
                  <a:moveTo>
                    <a:pt x="0" y="0"/>
                  </a:moveTo>
                  <a:lnTo>
                    <a:pt x="298" y="298"/>
                  </a:lnTo>
                  <a:lnTo>
                    <a:pt x="298"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3"/>
            <p:cNvSpPr/>
            <p:nvPr/>
          </p:nvSpPr>
          <p:spPr>
            <a:xfrm>
              <a:off x="8053545" y="2140321"/>
              <a:ext cx="54033" cy="54033"/>
            </a:xfrm>
            <a:custGeom>
              <a:rect b="b" l="l" r="r" t="t"/>
              <a:pathLst>
                <a:path extrusionOk="0" h="574" w="574">
                  <a:moveTo>
                    <a:pt x="275" y="1"/>
                  </a:moveTo>
                  <a:lnTo>
                    <a:pt x="0" y="276"/>
                  </a:lnTo>
                  <a:lnTo>
                    <a:pt x="275" y="574"/>
                  </a:lnTo>
                  <a:lnTo>
                    <a:pt x="573" y="276"/>
                  </a:lnTo>
                  <a:lnTo>
                    <a:pt x="275"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3"/>
            <p:cNvSpPr/>
            <p:nvPr/>
          </p:nvSpPr>
          <p:spPr>
            <a:xfrm>
              <a:off x="7701951" y="2302138"/>
              <a:ext cx="54033" cy="53939"/>
            </a:xfrm>
            <a:custGeom>
              <a:rect b="b" l="l" r="r" t="t"/>
              <a:pathLst>
                <a:path extrusionOk="0" h="573" w="574">
                  <a:moveTo>
                    <a:pt x="299" y="0"/>
                  </a:moveTo>
                  <a:lnTo>
                    <a:pt x="1" y="275"/>
                  </a:lnTo>
                  <a:lnTo>
                    <a:pt x="299" y="573"/>
                  </a:lnTo>
                  <a:lnTo>
                    <a:pt x="574" y="275"/>
                  </a:lnTo>
                  <a:lnTo>
                    <a:pt x="299"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3"/>
            <p:cNvSpPr/>
            <p:nvPr/>
          </p:nvSpPr>
          <p:spPr>
            <a:xfrm>
              <a:off x="8187216" y="2435808"/>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3"/>
            <p:cNvSpPr/>
            <p:nvPr/>
          </p:nvSpPr>
          <p:spPr>
            <a:xfrm>
              <a:off x="7917614" y="1950547"/>
              <a:ext cx="54033" cy="54033"/>
            </a:xfrm>
            <a:custGeom>
              <a:rect b="b" l="l" r="r" t="t"/>
              <a:pathLst>
                <a:path extrusionOk="0" h="574" w="574">
                  <a:moveTo>
                    <a:pt x="299" y="1"/>
                  </a:moveTo>
                  <a:lnTo>
                    <a:pt x="1" y="299"/>
                  </a:lnTo>
                  <a:lnTo>
                    <a:pt x="299" y="573"/>
                  </a:lnTo>
                  <a:lnTo>
                    <a:pt x="574" y="299"/>
                  </a:lnTo>
                  <a:lnTo>
                    <a:pt x="299"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3"/>
            <p:cNvSpPr/>
            <p:nvPr/>
          </p:nvSpPr>
          <p:spPr>
            <a:xfrm>
              <a:off x="7054963" y="2949121"/>
              <a:ext cx="54033" cy="54033"/>
            </a:xfrm>
            <a:custGeom>
              <a:rect b="b" l="l" r="r" t="t"/>
              <a:pathLst>
                <a:path extrusionOk="0" h="574" w="574">
                  <a:moveTo>
                    <a:pt x="298" y="1"/>
                  </a:moveTo>
                  <a:lnTo>
                    <a:pt x="0" y="275"/>
                  </a:lnTo>
                  <a:lnTo>
                    <a:pt x="298" y="573"/>
                  </a:lnTo>
                  <a:lnTo>
                    <a:pt x="573" y="275"/>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3"/>
            <p:cNvSpPr/>
            <p:nvPr/>
          </p:nvSpPr>
          <p:spPr>
            <a:xfrm>
              <a:off x="7622219" y="1842763"/>
              <a:ext cx="53939" cy="53939"/>
            </a:xfrm>
            <a:custGeom>
              <a:rect b="b" l="l" r="r" t="t"/>
              <a:pathLst>
                <a:path extrusionOk="0" h="573" w="573">
                  <a:moveTo>
                    <a:pt x="275" y="0"/>
                  </a:moveTo>
                  <a:lnTo>
                    <a:pt x="0" y="298"/>
                  </a:lnTo>
                  <a:lnTo>
                    <a:pt x="275" y="573"/>
                  </a:lnTo>
                  <a:lnTo>
                    <a:pt x="573" y="298"/>
                  </a:lnTo>
                  <a:lnTo>
                    <a:pt x="275" y="0"/>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3"/>
            <p:cNvSpPr/>
            <p:nvPr/>
          </p:nvSpPr>
          <p:spPr>
            <a:xfrm>
              <a:off x="7945666" y="3190669"/>
              <a:ext cx="54033" cy="54033"/>
            </a:xfrm>
            <a:custGeom>
              <a:rect b="b" l="l" r="r" t="t"/>
              <a:pathLst>
                <a:path extrusionOk="0" h="574" w="574">
                  <a:moveTo>
                    <a:pt x="276" y="1"/>
                  </a:moveTo>
                  <a:lnTo>
                    <a:pt x="1" y="298"/>
                  </a:lnTo>
                  <a:lnTo>
                    <a:pt x="276" y="573"/>
                  </a:lnTo>
                  <a:lnTo>
                    <a:pt x="574" y="298"/>
                  </a:lnTo>
                  <a:lnTo>
                    <a:pt x="276"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3"/>
            <p:cNvSpPr/>
            <p:nvPr/>
          </p:nvSpPr>
          <p:spPr>
            <a:xfrm>
              <a:off x="7594167" y="3190669"/>
              <a:ext cx="28146" cy="54033"/>
            </a:xfrm>
            <a:custGeom>
              <a:rect b="b" l="l" r="r" t="t"/>
              <a:pathLst>
                <a:path extrusionOk="0" h="574" w="299">
                  <a:moveTo>
                    <a:pt x="298" y="1"/>
                  </a:moveTo>
                  <a:lnTo>
                    <a:pt x="0" y="298"/>
                  </a:lnTo>
                  <a:lnTo>
                    <a:pt x="298" y="573"/>
                  </a:lnTo>
                  <a:lnTo>
                    <a:pt x="298" y="298"/>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3"/>
            <p:cNvSpPr/>
            <p:nvPr/>
          </p:nvSpPr>
          <p:spPr>
            <a:xfrm>
              <a:off x="7001024" y="2194260"/>
              <a:ext cx="54033" cy="54033"/>
            </a:xfrm>
            <a:custGeom>
              <a:rect b="b" l="l" r="r" t="t"/>
              <a:pathLst>
                <a:path extrusionOk="0" h="574" w="574">
                  <a:moveTo>
                    <a:pt x="298" y="1"/>
                  </a:moveTo>
                  <a:lnTo>
                    <a:pt x="1" y="276"/>
                  </a:lnTo>
                  <a:lnTo>
                    <a:pt x="298" y="573"/>
                  </a:lnTo>
                  <a:lnTo>
                    <a:pt x="573" y="276"/>
                  </a:lnTo>
                  <a:lnTo>
                    <a:pt x="298" y="1"/>
                  </a:ln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3"/>
            <p:cNvSpPr/>
            <p:nvPr/>
          </p:nvSpPr>
          <p:spPr>
            <a:xfrm>
              <a:off x="7054963" y="2517799"/>
              <a:ext cx="215757" cy="215757"/>
            </a:xfrm>
            <a:custGeom>
              <a:rect b="b" l="l" r="r" t="t"/>
              <a:pathLst>
                <a:path extrusionOk="0" h="2292" w="2292">
                  <a:moveTo>
                    <a:pt x="1146" y="0"/>
                  </a:moveTo>
                  <a:cubicBezTo>
                    <a:pt x="573" y="0"/>
                    <a:pt x="0" y="573"/>
                    <a:pt x="0" y="1146"/>
                  </a:cubicBezTo>
                  <a:cubicBezTo>
                    <a:pt x="0" y="1719"/>
                    <a:pt x="573" y="2291"/>
                    <a:pt x="1146" y="2291"/>
                  </a:cubicBezTo>
                  <a:cubicBezTo>
                    <a:pt x="1719" y="2291"/>
                    <a:pt x="2292" y="1719"/>
                    <a:pt x="2292" y="1146"/>
                  </a:cubicBezTo>
                  <a:cubicBezTo>
                    <a:pt x="2292" y="573"/>
                    <a:pt x="1719" y="0"/>
                    <a:pt x="1146"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3"/>
            <p:cNvSpPr/>
            <p:nvPr/>
          </p:nvSpPr>
          <p:spPr>
            <a:xfrm>
              <a:off x="7054963" y="2517799"/>
              <a:ext cx="161818" cy="215757"/>
            </a:xfrm>
            <a:custGeom>
              <a:rect b="b" l="l" r="r" t="t"/>
              <a:pathLst>
                <a:path extrusionOk="0" h="2292" w="1719">
                  <a:moveTo>
                    <a:pt x="1719" y="0"/>
                  </a:moveTo>
                  <a:cubicBezTo>
                    <a:pt x="1146" y="0"/>
                    <a:pt x="871" y="0"/>
                    <a:pt x="298" y="275"/>
                  </a:cubicBezTo>
                  <a:cubicBezTo>
                    <a:pt x="0" y="848"/>
                    <a:pt x="0" y="1421"/>
                    <a:pt x="298" y="1994"/>
                  </a:cubicBezTo>
                  <a:cubicBezTo>
                    <a:pt x="871" y="2291"/>
                    <a:pt x="1146" y="2291"/>
                    <a:pt x="1719" y="2291"/>
                  </a:cubicBezTo>
                  <a:cubicBezTo>
                    <a:pt x="1444" y="1994"/>
                    <a:pt x="1444" y="1994"/>
                    <a:pt x="1146" y="1994"/>
                  </a:cubicBezTo>
                  <a:cubicBezTo>
                    <a:pt x="871" y="1421"/>
                    <a:pt x="871" y="848"/>
                    <a:pt x="1146" y="275"/>
                  </a:cubicBezTo>
                  <a:cubicBezTo>
                    <a:pt x="1444" y="275"/>
                    <a:pt x="1444" y="275"/>
                    <a:pt x="171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3"/>
            <p:cNvSpPr/>
            <p:nvPr/>
          </p:nvSpPr>
          <p:spPr>
            <a:xfrm>
              <a:off x="7298678" y="2302138"/>
              <a:ext cx="619032" cy="647084"/>
            </a:xfrm>
            <a:custGeom>
              <a:rect b="b" l="l" r="r" t="t"/>
              <a:pathLst>
                <a:path extrusionOk="0" h="6874" w="6576">
                  <a:moveTo>
                    <a:pt x="3437" y="0"/>
                  </a:moveTo>
                  <a:lnTo>
                    <a:pt x="3139" y="275"/>
                  </a:lnTo>
                  <a:cubicBezTo>
                    <a:pt x="3139" y="573"/>
                    <a:pt x="2566" y="573"/>
                    <a:pt x="2566" y="573"/>
                  </a:cubicBezTo>
                  <a:lnTo>
                    <a:pt x="1994" y="275"/>
                  </a:lnTo>
                  <a:lnTo>
                    <a:pt x="1994" y="573"/>
                  </a:lnTo>
                  <a:cubicBezTo>
                    <a:pt x="1994" y="848"/>
                    <a:pt x="1719" y="1146"/>
                    <a:pt x="1421" y="1146"/>
                  </a:cubicBezTo>
                  <a:lnTo>
                    <a:pt x="848" y="1146"/>
                  </a:lnTo>
                  <a:lnTo>
                    <a:pt x="848" y="1421"/>
                  </a:lnTo>
                  <a:cubicBezTo>
                    <a:pt x="1146" y="1719"/>
                    <a:pt x="848" y="2291"/>
                    <a:pt x="573" y="2291"/>
                  </a:cubicBezTo>
                  <a:lnTo>
                    <a:pt x="275" y="2566"/>
                  </a:lnTo>
                  <a:lnTo>
                    <a:pt x="275" y="2864"/>
                  </a:lnTo>
                  <a:cubicBezTo>
                    <a:pt x="573" y="3139"/>
                    <a:pt x="573" y="3437"/>
                    <a:pt x="275" y="3712"/>
                  </a:cubicBezTo>
                  <a:lnTo>
                    <a:pt x="0" y="4010"/>
                  </a:lnTo>
                  <a:lnTo>
                    <a:pt x="275" y="4010"/>
                  </a:lnTo>
                  <a:cubicBezTo>
                    <a:pt x="573" y="4285"/>
                    <a:pt x="848" y="4582"/>
                    <a:pt x="573" y="4857"/>
                  </a:cubicBezTo>
                  <a:lnTo>
                    <a:pt x="573" y="5155"/>
                  </a:lnTo>
                  <a:lnTo>
                    <a:pt x="848" y="5430"/>
                  </a:lnTo>
                  <a:cubicBezTo>
                    <a:pt x="1146" y="5430"/>
                    <a:pt x="1421" y="5728"/>
                    <a:pt x="1421" y="6003"/>
                  </a:cubicBezTo>
                  <a:lnTo>
                    <a:pt x="1421" y="6301"/>
                  </a:lnTo>
                  <a:lnTo>
                    <a:pt x="1719" y="6301"/>
                  </a:lnTo>
                  <a:cubicBezTo>
                    <a:pt x="1994" y="6301"/>
                    <a:pt x="2566" y="6301"/>
                    <a:pt x="2566" y="6576"/>
                  </a:cubicBezTo>
                  <a:lnTo>
                    <a:pt x="2864" y="6874"/>
                  </a:lnTo>
                  <a:lnTo>
                    <a:pt x="3139" y="6576"/>
                  </a:lnTo>
                  <a:lnTo>
                    <a:pt x="4010" y="6576"/>
                  </a:lnTo>
                  <a:lnTo>
                    <a:pt x="4285" y="6874"/>
                  </a:lnTo>
                  <a:lnTo>
                    <a:pt x="4285" y="6576"/>
                  </a:lnTo>
                  <a:cubicBezTo>
                    <a:pt x="4583" y="6301"/>
                    <a:pt x="4858" y="6301"/>
                    <a:pt x="5155" y="6301"/>
                  </a:cubicBezTo>
                  <a:lnTo>
                    <a:pt x="5430" y="6301"/>
                  </a:lnTo>
                  <a:lnTo>
                    <a:pt x="5430" y="6003"/>
                  </a:lnTo>
                  <a:cubicBezTo>
                    <a:pt x="5430" y="5728"/>
                    <a:pt x="5728" y="5430"/>
                    <a:pt x="6003" y="5430"/>
                  </a:cubicBezTo>
                  <a:lnTo>
                    <a:pt x="6576" y="5155"/>
                  </a:lnTo>
                  <a:lnTo>
                    <a:pt x="6301" y="4857"/>
                  </a:lnTo>
                  <a:cubicBezTo>
                    <a:pt x="6301" y="4582"/>
                    <a:pt x="6301" y="4285"/>
                    <a:pt x="6576" y="4285"/>
                  </a:cubicBezTo>
                  <a:lnTo>
                    <a:pt x="6576" y="2566"/>
                  </a:lnTo>
                  <a:lnTo>
                    <a:pt x="6301" y="2291"/>
                  </a:lnTo>
                  <a:cubicBezTo>
                    <a:pt x="6003" y="2291"/>
                    <a:pt x="6003" y="1719"/>
                    <a:pt x="6003" y="1421"/>
                  </a:cubicBezTo>
                  <a:lnTo>
                    <a:pt x="6003" y="1146"/>
                  </a:lnTo>
                  <a:lnTo>
                    <a:pt x="5728" y="1146"/>
                  </a:lnTo>
                  <a:cubicBezTo>
                    <a:pt x="5430" y="1146"/>
                    <a:pt x="5155" y="848"/>
                    <a:pt x="4858" y="573"/>
                  </a:cubicBezTo>
                  <a:lnTo>
                    <a:pt x="4858" y="275"/>
                  </a:lnTo>
                  <a:lnTo>
                    <a:pt x="4583" y="573"/>
                  </a:lnTo>
                  <a:cubicBezTo>
                    <a:pt x="4285" y="573"/>
                    <a:pt x="4010" y="573"/>
                    <a:pt x="3712" y="275"/>
                  </a:cubicBezTo>
                  <a:lnTo>
                    <a:pt x="3437" y="0"/>
                  </a:ln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3"/>
            <p:cNvSpPr/>
            <p:nvPr/>
          </p:nvSpPr>
          <p:spPr>
            <a:xfrm>
              <a:off x="7891727" y="2489747"/>
              <a:ext cx="241739" cy="243810"/>
            </a:xfrm>
            <a:custGeom>
              <a:rect b="b" l="l" r="r" t="t"/>
              <a:pathLst>
                <a:path extrusionOk="0" h="2590" w="2568">
                  <a:moveTo>
                    <a:pt x="1147" y="0"/>
                  </a:moveTo>
                  <a:cubicBezTo>
                    <a:pt x="574" y="0"/>
                    <a:pt x="1" y="573"/>
                    <a:pt x="1" y="1444"/>
                  </a:cubicBezTo>
                  <a:cubicBezTo>
                    <a:pt x="1" y="2017"/>
                    <a:pt x="574" y="2589"/>
                    <a:pt x="1147" y="2589"/>
                  </a:cubicBezTo>
                  <a:cubicBezTo>
                    <a:pt x="1994" y="2589"/>
                    <a:pt x="2567" y="2017"/>
                    <a:pt x="2567" y="1444"/>
                  </a:cubicBezTo>
                  <a:cubicBezTo>
                    <a:pt x="2567" y="573"/>
                    <a:pt x="1994" y="0"/>
                    <a:pt x="1147"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3"/>
            <p:cNvSpPr/>
            <p:nvPr/>
          </p:nvSpPr>
          <p:spPr>
            <a:xfrm>
              <a:off x="7971553" y="2489747"/>
              <a:ext cx="161912" cy="243810"/>
            </a:xfrm>
            <a:custGeom>
              <a:rect b="b" l="l" r="r" t="t"/>
              <a:pathLst>
                <a:path extrusionOk="0" h="2590" w="1720">
                  <a:moveTo>
                    <a:pt x="299" y="0"/>
                  </a:moveTo>
                  <a:lnTo>
                    <a:pt x="1" y="298"/>
                  </a:lnTo>
                  <a:cubicBezTo>
                    <a:pt x="573" y="298"/>
                    <a:pt x="1146" y="871"/>
                    <a:pt x="1146" y="1444"/>
                  </a:cubicBezTo>
                  <a:cubicBezTo>
                    <a:pt x="1146" y="2017"/>
                    <a:pt x="573" y="2589"/>
                    <a:pt x="1" y="2589"/>
                  </a:cubicBezTo>
                  <a:lnTo>
                    <a:pt x="299" y="2589"/>
                  </a:lnTo>
                  <a:cubicBezTo>
                    <a:pt x="1146" y="2589"/>
                    <a:pt x="1719" y="2017"/>
                    <a:pt x="1719" y="1444"/>
                  </a:cubicBezTo>
                  <a:cubicBezTo>
                    <a:pt x="1719" y="573"/>
                    <a:pt x="1146" y="0"/>
                    <a:pt x="299" y="0"/>
                  </a:cubicBezTo>
                  <a:close/>
                </a:path>
              </a:pathLst>
            </a:custGeom>
            <a:solidFill>
              <a:schemeClr val="accent4"/>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3"/>
            <p:cNvSpPr/>
            <p:nvPr/>
          </p:nvSpPr>
          <p:spPr>
            <a:xfrm>
              <a:off x="8133371"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3"/>
            <p:cNvSpPr/>
            <p:nvPr/>
          </p:nvSpPr>
          <p:spPr>
            <a:xfrm>
              <a:off x="8187216" y="2571738"/>
              <a:ext cx="54033" cy="107879"/>
            </a:xfrm>
            <a:custGeom>
              <a:rect b="b" l="l" r="r" t="t"/>
              <a:pathLst>
                <a:path extrusionOk="0" h="1146" w="574">
                  <a:moveTo>
                    <a:pt x="1" y="0"/>
                  </a:moveTo>
                  <a:cubicBezTo>
                    <a:pt x="1" y="0"/>
                    <a:pt x="299" y="275"/>
                    <a:pt x="299" y="573"/>
                  </a:cubicBezTo>
                  <a:cubicBezTo>
                    <a:pt x="299" y="848"/>
                    <a:pt x="1" y="1146"/>
                    <a:pt x="1" y="1146"/>
                  </a:cubicBezTo>
                  <a:cubicBezTo>
                    <a:pt x="299" y="1146"/>
                    <a:pt x="574" y="848"/>
                    <a:pt x="574" y="573"/>
                  </a:cubicBezTo>
                  <a:cubicBezTo>
                    <a:pt x="574" y="275"/>
                    <a:pt x="299" y="0"/>
                    <a:pt x="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3"/>
            <p:cNvSpPr/>
            <p:nvPr/>
          </p:nvSpPr>
          <p:spPr>
            <a:xfrm>
              <a:off x="6893239" y="2571738"/>
              <a:ext cx="107879" cy="107879"/>
            </a:xfrm>
            <a:custGeom>
              <a:rect b="b" l="l" r="r" t="t"/>
              <a:pathLst>
                <a:path extrusionOk="0" h="1146" w="1146">
                  <a:moveTo>
                    <a:pt x="573" y="0"/>
                  </a:moveTo>
                  <a:cubicBezTo>
                    <a:pt x="298" y="0"/>
                    <a:pt x="0" y="275"/>
                    <a:pt x="0" y="573"/>
                  </a:cubicBezTo>
                  <a:cubicBezTo>
                    <a:pt x="0" y="848"/>
                    <a:pt x="298" y="1146"/>
                    <a:pt x="573" y="1146"/>
                  </a:cubicBezTo>
                  <a:cubicBezTo>
                    <a:pt x="871" y="1146"/>
                    <a:pt x="1146" y="848"/>
                    <a:pt x="1146" y="573"/>
                  </a:cubicBezTo>
                  <a:cubicBezTo>
                    <a:pt x="1146" y="275"/>
                    <a:pt x="871" y="0"/>
                    <a:pt x="573" y="0"/>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3"/>
            <p:cNvSpPr/>
            <p:nvPr/>
          </p:nvSpPr>
          <p:spPr>
            <a:xfrm>
              <a:off x="6893239" y="2571738"/>
              <a:ext cx="81992" cy="107879"/>
            </a:xfrm>
            <a:custGeom>
              <a:rect b="b" l="l" r="r" t="t"/>
              <a:pathLst>
                <a:path extrusionOk="0" h="1146" w="871">
                  <a:moveTo>
                    <a:pt x="573" y="0"/>
                  </a:moveTo>
                  <a:cubicBezTo>
                    <a:pt x="298" y="0"/>
                    <a:pt x="0" y="275"/>
                    <a:pt x="0" y="573"/>
                  </a:cubicBezTo>
                  <a:cubicBezTo>
                    <a:pt x="0" y="848"/>
                    <a:pt x="298" y="1146"/>
                    <a:pt x="573" y="1146"/>
                  </a:cubicBezTo>
                  <a:lnTo>
                    <a:pt x="871" y="1146"/>
                  </a:lnTo>
                  <a:cubicBezTo>
                    <a:pt x="573" y="1146"/>
                    <a:pt x="298" y="848"/>
                    <a:pt x="298" y="573"/>
                  </a:cubicBezTo>
                  <a:cubicBezTo>
                    <a:pt x="298" y="275"/>
                    <a:pt x="573" y="0"/>
                    <a:pt x="871" y="0"/>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3"/>
            <p:cNvSpPr/>
            <p:nvPr/>
          </p:nvSpPr>
          <p:spPr>
            <a:xfrm>
              <a:off x="8269207" y="2597624"/>
              <a:ext cx="79921" cy="53939"/>
            </a:xfrm>
            <a:custGeom>
              <a:rect b="b" l="l" r="r" t="t"/>
              <a:pathLst>
                <a:path extrusionOk="0" h="573" w="849">
                  <a:moveTo>
                    <a:pt x="573" y="0"/>
                  </a:moveTo>
                  <a:cubicBezTo>
                    <a:pt x="275" y="0"/>
                    <a:pt x="0" y="0"/>
                    <a:pt x="0" y="298"/>
                  </a:cubicBezTo>
                  <a:cubicBezTo>
                    <a:pt x="0" y="573"/>
                    <a:pt x="275" y="573"/>
                    <a:pt x="573" y="573"/>
                  </a:cubicBezTo>
                  <a:cubicBezTo>
                    <a:pt x="573" y="573"/>
                    <a:pt x="848" y="573"/>
                    <a:pt x="848" y="298"/>
                  </a:cubicBezTo>
                  <a:cubicBezTo>
                    <a:pt x="848" y="0"/>
                    <a:pt x="573" y="0"/>
                    <a:pt x="573"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3"/>
            <p:cNvSpPr/>
            <p:nvPr/>
          </p:nvSpPr>
          <p:spPr>
            <a:xfrm>
              <a:off x="8295094" y="2597624"/>
              <a:ext cx="54033" cy="53939"/>
            </a:xfrm>
            <a:custGeom>
              <a:rect b="b" l="l" r="r" t="t"/>
              <a:pathLst>
                <a:path extrusionOk="0" h="573" w="574">
                  <a:moveTo>
                    <a:pt x="0" y="0"/>
                  </a:moveTo>
                  <a:cubicBezTo>
                    <a:pt x="298" y="0"/>
                    <a:pt x="298" y="0"/>
                    <a:pt x="298" y="298"/>
                  </a:cubicBezTo>
                  <a:cubicBezTo>
                    <a:pt x="298" y="573"/>
                    <a:pt x="298" y="573"/>
                    <a:pt x="0" y="573"/>
                  </a:cubicBezTo>
                  <a:lnTo>
                    <a:pt x="298" y="573"/>
                  </a:lnTo>
                  <a:cubicBezTo>
                    <a:pt x="298" y="573"/>
                    <a:pt x="573" y="573"/>
                    <a:pt x="573" y="298"/>
                  </a:cubicBezTo>
                  <a:cubicBezTo>
                    <a:pt x="573" y="0"/>
                    <a:pt x="298" y="0"/>
                    <a:pt x="298" y="0"/>
                  </a:cubicBezTo>
                  <a:close/>
                </a:path>
              </a:pathLst>
            </a:custGeom>
            <a:solidFill>
              <a:schemeClr val="accent3"/>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3"/>
            <p:cNvSpPr/>
            <p:nvPr/>
          </p:nvSpPr>
          <p:spPr>
            <a:xfrm>
              <a:off x="7406462" y="2409921"/>
              <a:ext cx="457402" cy="457308"/>
            </a:xfrm>
            <a:custGeom>
              <a:rect b="b" l="l" r="r" t="t"/>
              <a:pathLst>
                <a:path extrusionOk="0" h="4858" w="4859">
                  <a:moveTo>
                    <a:pt x="2292" y="1"/>
                  </a:moveTo>
                  <a:cubicBezTo>
                    <a:pt x="1147" y="1"/>
                    <a:pt x="1" y="1146"/>
                    <a:pt x="1" y="2292"/>
                  </a:cubicBezTo>
                  <a:cubicBezTo>
                    <a:pt x="1" y="3712"/>
                    <a:pt x="1147" y="4858"/>
                    <a:pt x="2292" y="4858"/>
                  </a:cubicBezTo>
                  <a:cubicBezTo>
                    <a:pt x="3713" y="4858"/>
                    <a:pt x="4858" y="3712"/>
                    <a:pt x="4858" y="2292"/>
                  </a:cubicBezTo>
                  <a:cubicBezTo>
                    <a:pt x="4858" y="1146"/>
                    <a:pt x="3713" y="1"/>
                    <a:pt x="2292" y="1"/>
                  </a:cubicBezTo>
                  <a:close/>
                </a:path>
              </a:pathLst>
            </a:custGeom>
            <a:solidFill>
              <a:schemeClr val="accent5"/>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3"/>
            <p:cNvSpPr/>
            <p:nvPr/>
          </p:nvSpPr>
          <p:spPr>
            <a:xfrm>
              <a:off x="7460401" y="2409921"/>
              <a:ext cx="349523" cy="349523"/>
            </a:xfrm>
            <a:custGeom>
              <a:rect b="b" l="l" r="r" t="t"/>
              <a:pathLst>
                <a:path extrusionOk="0" h="3713" w="3713">
                  <a:moveTo>
                    <a:pt x="1719" y="1"/>
                  </a:moveTo>
                  <a:cubicBezTo>
                    <a:pt x="574" y="1"/>
                    <a:pt x="1" y="848"/>
                    <a:pt x="1" y="1994"/>
                  </a:cubicBezTo>
                  <a:cubicBezTo>
                    <a:pt x="1" y="2865"/>
                    <a:pt x="574" y="3712"/>
                    <a:pt x="1719" y="3712"/>
                  </a:cubicBezTo>
                  <a:cubicBezTo>
                    <a:pt x="2865" y="3712"/>
                    <a:pt x="3712" y="2865"/>
                    <a:pt x="3712" y="1994"/>
                  </a:cubicBezTo>
                  <a:cubicBezTo>
                    <a:pt x="3712" y="848"/>
                    <a:pt x="2865" y="1"/>
                    <a:pt x="1719" y="1"/>
                  </a:cubicBezTo>
                  <a:close/>
                </a:path>
              </a:pathLst>
            </a:custGeom>
            <a:solidFill>
              <a:schemeClr val="accent6"/>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3"/>
            <p:cNvSpPr/>
            <p:nvPr/>
          </p:nvSpPr>
          <p:spPr>
            <a:xfrm>
              <a:off x="7029076" y="2489747"/>
              <a:ext cx="269697" cy="269697"/>
            </a:xfrm>
            <a:custGeom>
              <a:rect b="b" l="l" r="r" t="t"/>
              <a:pathLst>
                <a:path extrusionOk="0" h="2865" w="2865">
                  <a:moveTo>
                    <a:pt x="2567" y="0"/>
                  </a:moveTo>
                  <a:cubicBezTo>
                    <a:pt x="2567" y="0"/>
                    <a:pt x="2292" y="0"/>
                    <a:pt x="1719" y="298"/>
                  </a:cubicBezTo>
                  <a:lnTo>
                    <a:pt x="2567" y="298"/>
                  </a:lnTo>
                  <a:cubicBezTo>
                    <a:pt x="2567" y="298"/>
                    <a:pt x="2567" y="573"/>
                    <a:pt x="2292" y="871"/>
                  </a:cubicBezTo>
                  <a:cubicBezTo>
                    <a:pt x="2292" y="1146"/>
                    <a:pt x="1994" y="1444"/>
                    <a:pt x="1719" y="1719"/>
                  </a:cubicBezTo>
                  <a:cubicBezTo>
                    <a:pt x="1421" y="2017"/>
                    <a:pt x="1146" y="2017"/>
                    <a:pt x="848" y="2292"/>
                  </a:cubicBezTo>
                  <a:cubicBezTo>
                    <a:pt x="573" y="2589"/>
                    <a:pt x="275" y="2589"/>
                    <a:pt x="275" y="2589"/>
                  </a:cubicBezTo>
                  <a:cubicBezTo>
                    <a:pt x="275" y="2292"/>
                    <a:pt x="275" y="2292"/>
                    <a:pt x="573" y="2017"/>
                  </a:cubicBezTo>
                  <a:cubicBezTo>
                    <a:pt x="275" y="1719"/>
                    <a:pt x="275" y="1719"/>
                    <a:pt x="275" y="1444"/>
                  </a:cubicBezTo>
                  <a:lnTo>
                    <a:pt x="275" y="1719"/>
                  </a:lnTo>
                  <a:cubicBezTo>
                    <a:pt x="0" y="2017"/>
                    <a:pt x="0" y="2589"/>
                    <a:pt x="0" y="2589"/>
                  </a:cubicBezTo>
                  <a:cubicBezTo>
                    <a:pt x="275" y="2589"/>
                    <a:pt x="275" y="2864"/>
                    <a:pt x="275" y="2864"/>
                  </a:cubicBezTo>
                  <a:cubicBezTo>
                    <a:pt x="573" y="2864"/>
                    <a:pt x="848" y="2589"/>
                    <a:pt x="1146" y="2589"/>
                  </a:cubicBezTo>
                  <a:lnTo>
                    <a:pt x="1994" y="1719"/>
                  </a:lnTo>
                  <a:cubicBezTo>
                    <a:pt x="2292" y="1719"/>
                    <a:pt x="2292" y="1444"/>
                    <a:pt x="2567" y="1146"/>
                  </a:cubicBezTo>
                  <a:cubicBezTo>
                    <a:pt x="2864" y="573"/>
                    <a:pt x="2864" y="298"/>
                    <a:pt x="2567" y="0"/>
                  </a:cubicBezTo>
                  <a:close/>
                </a:path>
              </a:pathLst>
            </a:custGeom>
            <a:solidFill>
              <a:schemeClr val="dk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3"/>
            <p:cNvSpPr/>
            <p:nvPr/>
          </p:nvSpPr>
          <p:spPr>
            <a:xfrm>
              <a:off x="7594167" y="2435808"/>
              <a:ext cx="323542" cy="297749"/>
            </a:xfrm>
            <a:custGeom>
              <a:rect b="b" l="l" r="r" t="t"/>
              <a:pathLst>
                <a:path extrusionOk="0" h="3163" w="3437">
                  <a:moveTo>
                    <a:pt x="1719" y="1"/>
                  </a:moveTo>
                  <a:cubicBezTo>
                    <a:pt x="871" y="1"/>
                    <a:pt x="0" y="573"/>
                    <a:pt x="0" y="1719"/>
                  </a:cubicBezTo>
                  <a:cubicBezTo>
                    <a:pt x="0" y="2590"/>
                    <a:pt x="871" y="3162"/>
                    <a:pt x="1719" y="3162"/>
                  </a:cubicBezTo>
                  <a:lnTo>
                    <a:pt x="2016" y="3162"/>
                  </a:lnTo>
                  <a:cubicBezTo>
                    <a:pt x="2864" y="3162"/>
                    <a:pt x="3437" y="2590"/>
                    <a:pt x="3437" y="1719"/>
                  </a:cubicBezTo>
                  <a:cubicBezTo>
                    <a:pt x="3437" y="871"/>
                    <a:pt x="2864" y="1"/>
                    <a:pt x="2016" y="1"/>
                  </a:cubicBezTo>
                  <a:close/>
                </a:path>
              </a:pathLst>
            </a:custGeom>
            <a:solidFill>
              <a:schemeClr val="l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3"/>
            <p:cNvSpPr/>
            <p:nvPr/>
          </p:nvSpPr>
          <p:spPr>
            <a:xfrm>
              <a:off x="7648106" y="2435808"/>
              <a:ext cx="269603" cy="297749"/>
            </a:xfrm>
            <a:custGeom>
              <a:rect b="b" l="l" r="r" t="t"/>
              <a:pathLst>
                <a:path extrusionOk="0" h="3163" w="2864">
                  <a:moveTo>
                    <a:pt x="1443" y="1"/>
                  </a:moveTo>
                  <a:cubicBezTo>
                    <a:pt x="573" y="1"/>
                    <a:pt x="0" y="871"/>
                    <a:pt x="0" y="1719"/>
                  </a:cubicBezTo>
                  <a:cubicBezTo>
                    <a:pt x="0" y="2590"/>
                    <a:pt x="573" y="3162"/>
                    <a:pt x="1443" y="3162"/>
                  </a:cubicBezTo>
                  <a:cubicBezTo>
                    <a:pt x="2291" y="3162"/>
                    <a:pt x="2864" y="2590"/>
                    <a:pt x="2864" y="1719"/>
                  </a:cubicBezTo>
                  <a:cubicBezTo>
                    <a:pt x="2864" y="871"/>
                    <a:pt x="2291" y="1"/>
                    <a:pt x="1443" y="1"/>
                  </a:cubicBezTo>
                  <a:close/>
                </a:path>
              </a:pathLst>
            </a:custGeom>
            <a:solidFill>
              <a:schemeClr val="accent2"/>
            </a:solidFill>
            <a:ln>
              <a:noFill/>
            </a:ln>
            <a:effectLst>
              <a:outerShdw blurRad="571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7" name="Shape 5907"/>
        <p:cNvGrpSpPr/>
        <p:nvPr/>
      </p:nvGrpSpPr>
      <p:grpSpPr>
        <a:xfrm>
          <a:off x="0" y="0"/>
          <a:ext cx="0" cy="0"/>
          <a:chOff x="0" y="0"/>
          <a:chExt cx="0" cy="0"/>
        </a:xfrm>
      </p:grpSpPr>
      <p:graphicFrame>
        <p:nvGraphicFramePr>
          <p:cNvPr id="5908" name="Google Shape;5908;p34"/>
          <p:cNvGraphicFramePr/>
          <p:nvPr/>
        </p:nvGraphicFramePr>
        <p:xfrm>
          <a:off x="5433750" y="0"/>
          <a:ext cx="3000000" cy="3000000"/>
        </p:xfrm>
        <a:graphic>
          <a:graphicData uri="http://schemas.openxmlformats.org/drawingml/2006/table">
            <a:tbl>
              <a:tblPr>
                <a:noFill/>
                <a:tableStyleId>{46578DFF-702B-41AE-9B55-F989CA423027}</a:tableStyleId>
              </a:tblPr>
              <a:tblGrid>
                <a:gridCol w="1320300"/>
                <a:gridCol w="971100"/>
                <a:gridCol w="971100"/>
              </a:tblGrid>
              <a:tr h="317225">
                <a:tc>
                  <a:txBody>
                    <a:bodyPr/>
                    <a:lstStyle/>
                    <a:p>
                      <a:pPr indent="0" lvl="0" marL="0" rtl="0" algn="ctr">
                        <a:spcBef>
                          <a:spcPts val="0"/>
                        </a:spcBef>
                        <a:spcAft>
                          <a:spcPts val="0"/>
                        </a:spcAft>
                        <a:buNone/>
                      </a:pPr>
                      <a:r>
                        <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Dosis"/>
                          <a:ea typeface="Dosis"/>
                          <a:cs typeface="Dosis"/>
                          <a:sym typeface="Dosis"/>
                        </a:rPr>
                        <a:t>VALUES</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Clr>
                          <a:schemeClr val="lt1"/>
                        </a:buClr>
                        <a:buSzPts val="1100"/>
                        <a:buFont typeface="Arial"/>
                        <a:buNone/>
                      </a:pPr>
                      <a:r>
                        <a:rPr lang="en" sz="1500">
                          <a:solidFill>
                            <a:schemeClr val="lt1"/>
                          </a:solidFill>
                          <a:latin typeface="Dosis"/>
                          <a:ea typeface="Dosis"/>
                          <a:cs typeface="Dosis"/>
                          <a:sym typeface="Dosis"/>
                        </a:rPr>
                        <a:t>VALUES</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REDSHIFT</a:t>
                      </a:r>
                      <a:endParaRPr sz="1500">
                        <a:solidFill>
                          <a:schemeClr val="lt1"/>
                        </a:solidFill>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2 </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 3</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421625">
                <a:tc>
                  <a:txBody>
                    <a:bodyPr/>
                    <a:lstStyle/>
                    <a:p>
                      <a:pPr indent="0" lvl="0" marL="0" rtl="0" algn="ctr">
                        <a:spcBef>
                          <a:spcPts val="0"/>
                        </a:spcBef>
                        <a:spcAft>
                          <a:spcPts val="0"/>
                        </a:spcAft>
                        <a:buNone/>
                      </a:pPr>
                      <a:r>
                        <a:rPr lang="en" sz="1500">
                          <a:solidFill>
                            <a:schemeClr val="lt1"/>
                          </a:solidFill>
                          <a:latin typeface="Dosis"/>
                          <a:ea typeface="Dosis"/>
                          <a:cs typeface="Dosis"/>
                          <a:sym typeface="Dosis"/>
                        </a:rPr>
                        <a:t>BOX SIZE</a:t>
                      </a:r>
                      <a:endParaRPr sz="1500">
                        <a:solidFill>
                          <a:schemeClr val="lt1"/>
                        </a:solidFill>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25 Mpc / h</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25 Mpc / h</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669750">
                <a:tc>
                  <a:txBody>
                    <a:bodyPr/>
                    <a:lstStyle/>
                    <a:p>
                      <a:pPr indent="0" lvl="0" marL="0" rtl="0" algn="ctr">
                        <a:spcBef>
                          <a:spcPts val="0"/>
                        </a:spcBef>
                        <a:spcAft>
                          <a:spcPts val="0"/>
                        </a:spcAft>
                        <a:buNone/>
                      </a:pPr>
                      <a:r>
                        <a:rPr lang="en" sz="1500">
                          <a:solidFill>
                            <a:schemeClr val="lt1"/>
                          </a:solidFill>
                          <a:latin typeface="Dosis"/>
                          <a:ea typeface="Dosis"/>
                          <a:cs typeface="Dosis"/>
                          <a:sym typeface="Dosis"/>
                        </a:rPr>
                        <a:t>HUBBLE PARAMETER h</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0.678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0.678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Omega M</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0.308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0.308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493475">
                <a:tc>
                  <a:txBody>
                    <a:bodyPr/>
                    <a:lstStyle/>
                    <a:p>
                      <a:pPr indent="0" lvl="0" marL="0" rtl="0" algn="ctr">
                        <a:spcBef>
                          <a:spcPts val="0"/>
                        </a:spcBef>
                        <a:spcAft>
                          <a:spcPts val="0"/>
                        </a:spcAft>
                        <a:buNone/>
                      </a:pPr>
                      <a:r>
                        <a:rPr lang="en" sz="1500">
                          <a:latin typeface="Dosis"/>
                          <a:ea typeface="Dosis"/>
                          <a:cs typeface="Dosis"/>
                          <a:sym typeface="Dosis"/>
                        </a:rPr>
                        <a:t>Omega Lambda</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0.768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0.768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N GAS</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7709894</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8161167</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N DM</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8998912</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Clr>
                          <a:schemeClr val="lt1"/>
                        </a:buClr>
                        <a:buSzPts val="1100"/>
                        <a:buFont typeface="Arial"/>
                        <a:buNone/>
                      </a:pPr>
                      <a:r>
                        <a:rPr lang="en" sz="1500">
                          <a:solidFill>
                            <a:schemeClr val="lt1"/>
                          </a:solidFill>
                          <a:latin typeface="Dosis"/>
                          <a:ea typeface="Dosis"/>
                          <a:cs typeface="Dosis"/>
                          <a:sym typeface="Dosis"/>
                        </a:rPr>
                        <a:t>8998912</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N STAR</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1289018</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837745</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17225">
                <a:tc>
                  <a:txBody>
                    <a:bodyPr/>
                    <a:lstStyle/>
                    <a:p>
                      <a:pPr indent="0" lvl="0" marL="0" rtl="0" algn="ctr">
                        <a:spcBef>
                          <a:spcPts val="0"/>
                        </a:spcBef>
                        <a:spcAft>
                          <a:spcPts val="0"/>
                        </a:spcAft>
                        <a:buNone/>
                      </a:pPr>
                      <a:r>
                        <a:rPr lang="en" sz="1500">
                          <a:latin typeface="Dosis"/>
                          <a:ea typeface="Dosis"/>
                          <a:cs typeface="Dosis"/>
                          <a:sym typeface="Dosis"/>
                        </a:rPr>
                        <a:t>FLAG SFR</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1</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1</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493475">
                <a:tc>
                  <a:txBody>
                    <a:bodyPr/>
                    <a:lstStyle/>
                    <a:p>
                      <a:pPr indent="0" lvl="0" marL="0" rtl="0" algn="ctr">
                        <a:spcBef>
                          <a:spcPts val="0"/>
                        </a:spcBef>
                        <a:spcAft>
                          <a:spcPts val="0"/>
                        </a:spcAft>
                        <a:buNone/>
                      </a:pPr>
                      <a:r>
                        <a:rPr lang="en" sz="1500">
                          <a:latin typeface="Dosis"/>
                          <a:ea typeface="Dosis"/>
                          <a:cs typeface="Dosis"/>
                          <a:sym typeface="Dosis"/>
                        </a:rPr>
                        <a:t>FLAG FEEDBACK</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ctr">
                        <a:spcBef>
                          <a:spcPts val="0"/>
                        </a:spcBef>
                        <a:spcAft>
                          <a:spcPts val="0"/>
                        </a:spcAft>
                        <a:buNone/>
                      </a:pPr>
                      <a:r>
                        <a:rPr lang="en" sz="1500">
                          <a:latin typeface="Dosis"/>
                          <a:ea typeface="Dosis"/>
                          <a:cs typeface="Dosis"/>
                          <a:sym typeface="Dosis"/>
                        </a:rPr>
                        <a:t>1</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ctr">
                        <a:spcBef>
                          <a:spcPts val="0"/>
                        </a:spcBef>
                        <a:spcAft>
                          <a:spcPts val="0"/>
                        </a:spcAft>
                        <a:buNone/>
                      </a:pPr>
                      <a:r>
                        <a:rPr lang="en" sz="1500">
                          <a:latin typeface="Dosis"/>
                          <a:ea typeface="Dosis"/>
                          <a:cs typeface="Dosis"/>
                          <a:sym typeface="Dosis"/>
                        </a:rPr>
                        <a:t>1</a:t>
                      </a:r>
                      <a:endParaRPr sz="1500">
                        <a:latin typeface="Dosis"/>
                        <a:ea typeface="Dosis"/>
                        <a:cs typeface="Dosis"/>
                        <a:sym typeface="Dosis"/>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sp>
        <p:nvSpPr>
          <p:cNvPr id="5909" name="Google Shape;5909;p34"/>
          <p:cNvSpPr txBox="1"/>
          <p:nvPr/>
        </p:nvSpPr>
        <p:spPr>
          <a:xfrm>
            <a:off x="168675" y="-120325"/>
            <a:ext cx="514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2. SIMULATION SNAPSHOT - PARAMETERS AND VALUES </a:t>
            </a:r>
            <a:endParaRPr sz="1800">
              <a:solidFill>
                <a:schemeClr val="dk1"/>
              </a:solidFill>
              <a:latin typeface="Dosis"/>
              <a:ea typeface="Dosis"/>
              <a:cs typeface="Dosis"/>
              <a:sym typeface="Dosis"/>
            </a:endParaRPr>
          </a:p>
        </p:txBody>
      </p:sp>
      <p:sp>
        <p:nvSpPr>
          <p:cNvPr id="5910" name="Google Shape;5910;p34"/>
          <p:cNvSpPr txBox="1"/>
          <p:nvPr/>
        </p:nvSpPr>
        <p:spPr>
          <a:xfrm>
            <a:off x="544875" y="509275"/>
            <a:ext cx="291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GADGET-3 SNAPSHOT</a:t>
            </a:r>
            <a:endParaRPr sz="1500">
              <a:solidFill>
                <a:schemeClr val="dk1"/>
              </a:solidFill>
              <a:latin typeface="Nunito"/>
              <a:ea typeface="Nunito"/>
              <a:cs typeface="Nunito"/>
              <a:sym typeface="Nunito"/>
            </a:endParaRPr>
          </a:p>
        </p:txBody>
      </p:sp>
      <p:sp>
        <p:nvSpPr>
          <p:cNvPr id="5911" name="Google Shape;5911;p34"/>
          <p:cNvSpPr txBox="1"/>
          <p:nvPr/>
        </p:nvSpPr>
        <p:spPr>
          <a:xfrm>
            <a:off x="544875" y="1049075"/>
            <a:ext cx="41556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GADGET is free software for cosmological N-body/SPH(smoothed-particle hydrodynamics) simulations.</a:t>
            </a:r>
            <a:endParaRPr>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a:solidFill>
                <a:schemeClr val="dk1"/>
              </a:solidFill>
              <a:latin typeface="Nunito"/>
              <a:ea typeface="Nunito"/>
              <a:cs typeface="Nunito"/>
              <a:sym typeface="Nunito"/>
            </a:endParaRPr>
          </a:p>
          <a:p>
            <a:pPr indent="-317500" lvl="0" marL="457200" rtl="0" algn="l">
              <a:lnSpc>
                <a:spcPct val="115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The primary result of a simulation with GADGET are snapshots, which are simply dumps of the state of the system at certain times.</a:t>
            </a:r>
            <a:endParaRPr>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5" name="Shape 5915"/>
        <p:cNvGrpSpPr/>
        <p:nvPr/>
      </p:nvGrpSpPr>
      <p:grpSpPr>
        <a:xfrm>
          <a:off x="0" y="0"/>
          <a:ext cx="0" cy="0"/>
          <a:chOff x="0" y="0"/>
          <a:chExt cx="0" cy="0"/>
        </a:xfrm>
      </p:grpSpPr>
      <p:sp>
        <p:nvSpPr>
          <p:cNvPr id="5916" name="Google Shape;5916;p35"/>
          <p:cNvSpPr txBox="1"/>
          <p:nvPr/>
        </p:nvSpPr>
        <p:spPr>
          <a:xfrm>
            <a:off x="168675" y="-120325"/>
            <a:ext cx="66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osis"/>
                <a:ea typeface="Dosis"/>
                <a:cs typeface="Dosis"/>
                <a:sym typeface="Dosis"/>
              </a:rPr>
              <a:t>2. SIMULATION SNAPSHOT - PARAMETERS AND VALUES </a:t>
            </a:r>
            <a:endParaRPr sz="1800">
              <a:solidFill>
                <a:schemeClr val="dk1"/>
              </a:solidFill>
              <a:latin typeface="Dosis"/>
              <a:ea typeface="Dosis"/>
              <a:cs typeface="Dosis"/>
              <a:sym typeface="Dosis"/>
            </a:endParaRPr>
          </a:p>
        </p:txBody>
      </p:sp>
      <p:pic>
        <p:nvPicPr>
          <p:cNvPr id="5917" name="Google Shape;5917;p35"/>
          <p:cNvPicPr preferRelativeResize="0"/>
          <p:nvPr/>
        </p:nvPicPr>
        <p:blipFill>
          <a:blip r:embed="rId3">
            <a:alphaModFix/>
          </a:blip>
          <a:stretch>
            <a:fillRect/>
          </a:stretch>
        </p:blipFill>
        <p:spPr>
          <a:xfrm>
            <a:off x="191663" y="610175"/>
            <a:ext cx="8760674" cy="436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1" name="Shape 5921"/>
        <p:cNvGrpSpPr/>
        <p:nvPr/>
      </p:nvGrpSpPr>
      <p:grpSpPr>
        <a:xfrm>
          <a:off x="0" y="0"/>
          <a:ext cx="0" cy="0"/>
          <a:chOff x="0" y="0"/>
          <a:chExt cx="0" cy="0"/>
        </a:xfrm>
      </p:grpSpPr>
      <p:sp>
        <p:nvSpPr>
          <p:cNvPr id="5922" name="Google Shape;5922;p36"/>
          <p:cNvSpPr txBox="1"/>
          <p:nvPr>
            <p:ph type="title"/>
          </p:nvPr>
        </p:nvSpPr>
        <p:spPr>
          <a:xfrm>
            <a:off x="713225" y="445025"/>
            <a:ext cx="7717800" cy="10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OBJECTIVES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200"/>
          </a:p>
          <a:p>
            <a:pPr indent="0" lvl="0" marL="0" rtl="0" algn="ctr">
              <a:spcBef>
                <a:spcPts val="0"/>
              </a:spcBef>
              <a:spcAft>
                <a:spcPts val="0"/>
              </a:spcAft>
              <a:buNone/>
            </a:pPr>
            <a:r>
              <a:rPr lang="en"/>
              <a:t>WHAT IS THE FUNDAMENTAL PROPERTIES OF DM ?</a:t>
            </a:r>
            <a:endParaRPr/>
          </a:p>
        </p:txBody>
      </p:sp>
      <p:sp>
        <p:nvSpPr>
          <p:cNvPr id="5923" name="Google Shape;5923;p36"/>
          <p:cNvSpPr/>
          <p:nvPr/>
        </p:nvSpPr>
        <p:spPr>
          <a:xfrm>
            <a:off x="2859475" y="-220600"/>
            <a:ext cx="14325" cy="14350"/>
          </a:xfrm>
          <a:custGeom>
            <a:rect b="b" l="l" r="r" t="t"/>
            <a:pathLst>
              <a:path extrusionOk="0" h="574" w="573">
                <a:moveTo>
                  <a:pt x="275" y="1"/>
                </a:moveTo>
                <a:lnTo>
                  <a:pt x="0" y="298"/>
                </a:lnTo>
                <a:lnTo>
                  <a:pt x="275" y="573"/>
                </a:lnTo>
                <a:lnTo>
                  <a:pt x="573" y="298"/>
                </a:lnTo>
                <a:lnTo>
                  <a:pt x="2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6"/>
          <p:cNvSpPr txBox="1"/>
          <p:nvPr/>
        </p:nvSpPr>
        <p:spPr>
          <a:xfrm>
            <a:off x="2129324" y="3149671"/>
            <a:ext cx="2187600" cy="853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Dosis"/>
                <a:ea typeface="Dosis"/>
                <a:cs typeface="Dosis"/>
                <a:sym typeface="Dosis"/>
              </a:rPr>
              <a:t>HALO STATISTICS</a:t>
            </a:r>
            <a:endParaRPr sz="2000">
              <a:solidFill>
                <a:srgbClr val="FFFFFF"/>
              </a:solidFill>
              <a:latin typeface="Dosis"/>
              <a:ea typeface="Dosis"/>
              <a:cs typeface="Dosis"/>
              <a:sym typeface="Dosis"/>
            </a:endParaRPr>
          </a:p>
        </p:txBody>
      </p:sp>
      <p:sp>
        <p:nvSpPr>
          <p:cNvPr id="5925" name="Google Shape;5925;p36"/>
          <p:cNvSpPr txBox="1"/>
          <p:nvPr/>
        </p:nvSpPr>
        <p:spPr>
          <a:xfrm>
            <a:off x="5070750" y="3149675"/>
            <a:ext cx="2140200" cy="853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Dosis"/>
                <a:ea typeface="Dosis"/>
                <a:cs typeface="Dosis"/>
                <a:sym typeface="Dosis"/>
              </a:rPr>
              <a:t>HALO SHAPE</a:t>
            </a:r>
            <a:endParaRPr sz="2000">
              <a:solidFill>
                <a:srgbClr val="FFFFFF"/>
              </a:solidFill>
              <a:latin typeface="Dosis"/>
              <a:ea typeface="Dosis"/>
              <a:cs typeface="Dosis"/>
              <a:sym typeface="Dosis"/>
            </a:endParaRPr>
          </a:p>
        </p:txBody>
      </p:sp>
      <p:grpSp>
        <p:nvGrpSpPr>
          <p:cNvPr id="5926" name="Google Shape;5926;p36"/>
          <p:cNvGrpSpPr/>
          <p:nvPr/>
        </p:nvGrpSpPr>
        <p:grpSpPr>
          <a:xfrm>
            <a:off x="5601958" y="2125599"/>
            <a:ext cx="924723" cy="876474"/>
            <a:chOff x="5207549" y="1511142"/>
            <a:chExt cx="721200" cy="721200"/>
          </a:xfrm>
        </p:grpSpPr>
        <p:grpSp>
          <p:nvGrpSpPr>
            <p:cNvPr id="5927" name="Google Shape;5927;p36"/>
            <p:cNvGrpSpPr/>
            <p:nvPr/>
          </p:nvGrpSpPr>
          <p:grpSpPr>
            <a:xfrm>
              <a:off x="5207549" y="1511142"/>
              <a:ext cx="721200" cy="721200"/>
              <a:chOff x="637025" y="1546150"/>
              <a:chExt cx="721200" cy="721200"/>
            </a:xfrm>
          </p:grpSpPr>
          <p:grpSp>
            <p:nvGrpSpPr>
              <p:cNvPr id="5928" name="Google Shape;5928;p36"/>
              <p:cNvGrpSpPr/>
              <p:nvPr/>
            </p:nvGrpSpPr>
            <p:grpSpPr>
              <a:xfrm>
                <a:off x="637025" y="1546150"/>
                <a:ext cx="721200" cy="721200"/>
                <a:chOff x="271975" y="1017725"/>
                <a:chExt cx="721200" cy="721200"/>
              </a:xfrm>
            </p:grpSpPr>
            <p:sp>
              <p:nvSpPr>
                <p:cNvPr id="5929" name="Google Shape;5929;p36"/>
                <p:cNvSpPr/>
                <p:nvPr/>
              </p:nvSpPr>
              <p:spPr>
                <a:xfrm>
                  <a:off x="271975" y="1017725"/>
                  <a:ext cx="721200" cy="721200"/>
                </a:xfrm>
                <a:prstGeom prst="ellipse">
                  <a:avLst/>
                </a:prstGeom>
                <a:no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6"/>
                <p:cNvSpPr/>
                <p:nvPr/>
              </p:nvSpPr>
              <p:spPr>
                <a:xfrm>
                  <a:off x="343675" y="1089425"/>
                  <a:ext cx="577800" cy="577800"/>
                </a:xfrm>
                <a:prstGeom prst="ellipse">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1" name="Google Shape;5931;p36"/>
              <p:cNvSpPr/>
              <p:nvPr/>
            </p:nvSpPr>
            <p:spPr>
              <a:xfrm>
                <a:off x="1194200" y="1584375"/>
                <a:ext cx="71100" cy="711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6"/>
              <p:cNvSpPr/>
              <p:nvPr/>
            </p:nvSpPr>
            <p:spPr>
              <a:xfrm>
                <a:off x="713225" y="2151950"/>
                <a:ext cx="71100" cy="711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36"/>
            <p:cNvGrpSpPr/>
            <p:nvPr/>
          </p:nvGrpSpPr>
          <p:grpSpPr>
            <a:xfrm>
              <a:off x="5331863" y="1639188"/>
              <a:ext cx="472575" cy="465125"/>
              <a:chOff x="1826475" y="3687450"/>
              <a:chExt cx="472575" cy="465125"/>
            </a:xfrm>
          </p:grpSpPr>
          <p:sp>
            <p:nvSpPr>
              <p:cNvPr id="5934" name="Google Shape;5934;p36"/>
              <p:cNvSpPr/>
              <p:nvPr/>
            </p:nvSpPr>
            <p:spPr>
              <a:xfrm>
                <a:off x="1826475" y="3687450"/>
                <a:ext cx="472575" cy="465125"/>
              </a:xfrm>
              <a:custGeom>
                <a:rect b="b" l="l" r="r" t="t"/>
                <a:pathLst>
                  <a:path extrusionOk="0" h="18605" w="18903">
                    <a:moveTo>
                      <a:pt x="9440" y="0"/>
                    </a:moveTo>
                    <a:cubicBezTo>
                      <a:pt x="4010" y="0"/>
                      <a:pt x="0" y="4010"/>
                      <a:pt x="0" y="9165"/>
                    </a:cubicBezTo>
                    <a:cubicBezTo>
                      <a:pt x="0" y="10012"/>
                      <a:pt x="0" y="10883"/>
                      <a:pt x="275" y="11731"/>
                    </a:cubicBezTo>
                    <a:cubicBezTo>
                      <a:pt x="573" y="13449"/>
                      <a:pt x="1421" y="14595"/>
                      <a:pt x="2567" y="15740"/>
                    </a:cubicBezTo>
                    <a:cubicBezTo>
                      <a:pt x="3139" y="16611"/>
                      <a:pt x="4010" y="17184"/>
                      <a:pt x="4858" y="17756"/>
                    </a:cubicBezTo>
                    <a:cubicBezTo>
                      <a:pt x="6301" y="18329"/>
                      <a:pt x="7722" y="18604"/>
                      <a:pt x="9440" y="18604"/>
                    </a:cubicBezTo>
                    <a:cubicBezTo>
                      <a:pt x="10883" y="18604"/>
                      <a:pt x="12304" y="18329"/>
                      <a:pt x="13747" y="17756"/>
                    </a:cubicBezTo>
                    <a:cubicBezTo>
                      <a:pt x="14320" y="17458"/>
                      <a:pt x="14595" y="17184"/>
                      <a:pt x="15168" y="16611"/>
                    </a:cubicBezTo>
                    <a:cubicBezTo>
                      <a:pt x="16886" y="15465"/>
                      <a:pt x="18032" y="13747"/>
                      <a:pt x="18330" y="11731"/>
                    </a:cubicBezTo>
                    <a:cubicBezTo>
                      <a:pt x="18604" y="10883"/>
                      <a:pt x="18902" y="10012"/>
                      <a:pt x="18902" y="9165"/>
                    </a:cubicBezTo>
                    <a:cubicBezTo>
                      <a:pt x="18902" y="4010"/>
                      <a:pt x="14595" y="0"/>
                      <a:pt x="944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6"/>
              <p:cNvSpPr/>
              <p:nvPr/>
            </p:nvSpPr>
            <p:spPr>
              <a:xfrm>
                <a:off x="2055600" y="3823200"/>
                <a:ext cx="14325" cy="36100"/>
              </a:xfrm>
              <a:custGeom>
                <a:rect b="b" l="l" r="r" t="t"/>
                <a:pathLst>
                  <a:path extrusionOk="0" h="1444" w="573">
                    <a:moveTo>
                      <a:pt x="0" y="0"/>
                    </a:moveTo>
                    <a:lnTo>
                      <a:pt x="0" y="1444"/>
                    </a:lnTo>
                    <a:lnTo>
                      <a:pt x="573" y="1444"/>
                    </a:lnTo>
                    <a:lnTo>
                      <a:pt x="57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6"/>
              <p:cNvSpPr/>
              <p:nvPr/>
            </p:nvSpPr>
            <p:spPr>
              <a:xfrm>
                <a:off x="1833350" y="3966375"/>
                <a:ext cx="451375" cy="186200"/>
              </a:xfrm>
              <a:custGeom>
                <a:rect b="b" l="l" r="r" t="t"/>
                <a:pathLst>
                  <a:path extrusionOk="0" h="7448" w="18055">
                    <a:moveTo>
                      <a:pt x="9165" y="1"/>
                    </a:moveTo>
                    <a:cubicBezTo>
                      <a:pt x="5728" y="1"/>
                      <a:pt x="2864" y="299"/>
                      <a:pt x="0" y="574"/>
                    </a:cubicBezTo>
                    <a:cubicBezTo>
                      <a:pt x="298" y="2017"/>
                      <a:pt x="1146" y="3438"/>
                      <a:pt x="2017" y="4308"/>
                    </a:cubicBezTo>
                    <a:cubicBezTo>
                      <a:pt x="2017" y="4583"/>
                      <a:pt x="2292" y="4583"/>
                      <a:pt x="2292" y="4583"/>
                    </a:cubicBezTo>
                    <a:cubicBezTo>
                      <a:pt x="2589" y="5156"/>
                      <a:pt x="3162" y="5454"/>
                      <a:pt x="3735" y="6027"/>
                    </a:cubicBezTo>
                    <a:cubicBezTo>
                      <a:pt x="4010" y="6027"/>
                      <a:pt x="4010" y="6027"/>
                      <a:pt x="4308" y="6301"/>
                    </a:cubicBezTo>
                    <a:cubicBezTo>
                      <a:pt x="4308" y="6301"/>
                      <a:pt x="4583" y="6301"/>
                      <a:pt x="4583" y="6599"/>
                    </a:cubicBezTo>
                    <a:cubicBezTo>
                      <a:pt x="6026" y="7172"/>
                      <a:pt x="7447" y="7447"/>
                      <a:pt x="9165" y="7447"/>
                    </a:cubicBezTo>
                    <a:cubicBezTo>
                      <a:pt x="10608" y="7447"/>
                      <a:pt x="12029" y="7172"/>
                      <a:pt x="13472" y="6599"/>
                    </a:cubicBezTo>
                    <a:cubicBezTo>
                      <a:pt x="14045" y="6301"/>
                      <a:pt x="14320" y="6027"/>
                      <a:pt x="14893" y="5454"/>
                    </a:cubicBezTo>
                    <a:cubicBezTo>
                      <a:pt x="16611" y="4308"/>
                      <a:pt x="17757" y="2590"/>
                      <a:pt x="18055" y="574"/>
                    </a:cubicBezTo>
                    <a:cubicBezTo>
                      <a:pt x="16336" y="299"/>
                      <a:pt x="14618" y="299"/>
                      <a:pt x="12899" y="299"/>
                    </a:cubicBezTo>
                    <a:cubicBezTo>
                      <a:pt x="11754" y="1"/>
                      <a:pt x="10311" y="1"/>
                      <a:pt x="9165" y="1"/>
                    </a:cubicBezTo>
                    <a:close/>
                  </a:path>
                </a:pathLst>
              </a:cu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6"/>
              <p:cNvSpPr/>
              <p:nvPr/>
            </p:nvSpPr>
            <p:spPr>
              <a:xfrm>
                <a:off x="2198775" y="3837500"/>
                <a:ext cx="85950" cy="85950"/>
              </a:xfrm>
              <a:custGeom>
                <a:rect b="b" l="l" r="r" t="t"/>
                <a:pathLst>
                  <a:path extrusionOk="0" h="3438" w="3438">
                    <a:moveTo>
                      <a:pt x="1719" y="1"/>
                    </a:moveTo>
                    <a:lnTo>
                      <a:pt x="1421" y="1444"/>
                    </a:lnTo>
                    <a:lnTo>
                      <a:pt x="1" y="1719"/>
                    </a:lnTo>
                    <a:lnTo>
                      <a:pt x="1421" y="2017"/>
                    </a:lnTo>
                    <a:lnTo>
                      <a:pt x="1719" y="3438"/>
                    </a:lnTo>
                    <a:lnTo>
                      <a:pt x="1994" y="2017"/>
                    </a:lnTo>
                    <a:lnTo>
                      <a:pt x="3438" y="1719"/>
                    </a:lnTo>
                    <a:lnTo>
                      <a:pt x="1994" y="1444"/>
                    </a:lnTo>
                    <a:lnTo>
                      <a:pt x="1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6"/>
              <p:cNvSpPr/>
              <p:nvPr/>
            </p:nvSpPr>
            <p:spPr>
              <a:xfrm>
                <a:off x="1833350" y="3880475"/>
                <a:ext cx="71625" cy="79050"/>
              </a:xfrm>
              <a:custGeom>
                <a:rect b="b" l="l" r="r" t="t"/>
                <a:pathLst>
                  <a:path extrusionOk="0" h="3162" w="2865">
                    <a:moveTo>
                      <a:pt x="1444" y="0"/>
                    </a:moveTo>
                    <a:lnTo>
                      <a:pt x="1444" y="1444"/>
                    </a:lnTo>
                    <a:lnTo>
                      <a:pt x="0" y="1444"/>
                    </a:lnTo>
                    <a:lnTo>
                      <a:pt x="1444" y="1719"/>
                    </a:lnTo>
                    <a:lnTo>
                      <a:pt x="1444" y="3162"/>
                    </a:lnTo>
                    <a:lnTo>
                      <a:pt x="1719" y="1719"/>
                    </a:lnTo>
                    <a:lnTo>
                      <a:pt x="2864" y="1444"/>
                    </a:lnTo>
                    <a:lnTo>
                      <a:pt x="1719" y="1444"/>
                    </a:lnTo>
                    <a:lnTo>
                      <a:pt x="14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6"/>
              <p:cNvSpPr/>
              <p:nvPr/>
            </p:nvSpPr>
            <p:spPr>
              <a:xfrm>
                <a:off x="1833350" y="3966375"/>
                <a:ext cx="322500" cy="150675"/>
              </a:xfrm>
              <a:custGeom>
                <a:rect b="b" l="l" r="r" t="t"/>
                <a:pathLst>
                  <a:path extrusionOk="0" h="6027" w="12900">
                    <a:moveTo>
                      <a:pt x="9165" y="1"/>
                    </a:moveTo>
                    <a:cubicBezTo>
                      <a:pt x="5728" y="1"/>
                      <a:pt x="2864" y="299"/>
                      <a:pt x="0" y="574"/>
                    </a:cubicBezTo>
                    <a:cubicBezTo>
                      <a:pt x="298" y="2017"/>
                      <a:pt x="1146" y="3438"/>
                      <a:pt x="2017" y="4308"/>
                    </a:cubicBezTo>
                    <a:cubicBezTo>
                      <a:pt x="2017" y="4583"/>
                      <a:pt x="2292" y="4583"/>
                      <a:pt x="2292" y="4583"/>
                    </a:cubicBezTo>
                    <a:cubicBezTo>
                      <a:pt x="2589" y="5156"/>
                      <a:pt x="3162" y="5454"/>
                      <a:pt x="3735" y="6027"/>
                    </a:cubicBezTo>
                    <a:cubicBezTo>
                      <a:pt x="5155" y="1444"/>
                      <a:pt x="12899" y="299"/>
                      <a:pt x="12899" y="299"/>
                    </a:cubicBezTo>
                    <a:cubicBezTo>
                      <a:pt x="11754" y="1"/>
                      <a:pt x="10311" y="1"/>
                      <a:pt x="9165" y="1"/>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6"/>
              <p:cNvSpPr/>
              <p:nvPr/>
            </p:nvSpPr>
            <p:spPr>
              <a:xfrm>
                <a:off x="2177025" y="3802000"/>
                <a:ext cx="14325" cy="14350"/>
              </a:xfrm>
              <a:custGeom>
                <a:rect b="b" l="l" r="r" t="t"/>
                <a:pathLst>
                  <a:path extrusionOk="0" h="574" w="573">
                    <a:moveTo>
                      <a:pt x="298" y="0"/>
                    </a:moveTo>
                    <a:lnTo>
                      <a:pt x="0" y="275"/>
                    </a:lnTo>
                    <a:lnTo>
                      <a:pt x="298" y="573"/>
                    </a:lnTo>
                    <a:lnTo>
                      <a:pt x="573" y="275"/>
                    </a:lnTo>
                    <a:lnTo>
                      <a:pt x="2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6"/>
              <p:cNvSpPr/>
              <p:nvPr/>
            </p:nvSpPr>
            <p:spPr>
              <a:xfrm>
                <a:off x="2234300" y="3808875"/>
                <a:ext cx="14350" cy="14350"/>
              </a:xfrm>
              <a:custGeom>
                <a:rect b="b" l="l" r="r" t="t"/>
                <a:pathLst>
                  <a:path extrusionOk="0" h="574" w="574">
                    <a:moveTo>
                      <a:pt x="298" y="0"/>
                    </a:moveTo>
                    <a:lnTo>
                      <a:pt x="0" y="298"/>
                    </a:lnTo>
                    <a:lnTo>
                      <a:pt x="298" y="573"/>
                    </a:lnTo>
                    <a:lnTo>
                      <a:pt x="573" y="298"/>
                    </a:lnTo>
                    <a:lnTo>
                      <a:pt x="2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6"/>
              <p:cNvSpPr/>
              <p:nvPr/>
            </p:nvSpPr>
            <p:spPr>
              <a:xfrm>
                <a:off x="1912400" y="3787675"/>
                <a:ext cx="14325" cy="14350"/>
              </a:xfrm>
              <a:custGeom>
                <a:rect b="b" l="l" r="r" t="t"/>
                <a:pathLst>
                  <a:path extrusionOk="0" h="574" w="573">
                    <a:moveTo>
                      <a:pt x="275" y="1"/>
                    </a:moveTo>
                    <a:lnTo>
                      <a:pt x="0" y="276"/>
                    </a:lnTo>
                    <a:lnTo>
                      <a:pt x="275" y="573"/>
                    </a:lnTo>
                    <a:lnTo>
                      <a:pt x="573" y="276"/>
                    </a:lnTo>
                    <a:lnTo>
                      <a:pt x="2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6"/>
              <p:cNvSpPr/>
              <p:nvPr/>
            </p:nvSpPr>
            <p:spPr>
              <a:xfrm>
                <a:off x="2134050" y="3716075"/>
                <a:ext cx="14350" cy="14350"/>
              </a:xfrm>
              <a:custGeom>
                <a:rect b="b" l="l" r="r" t="t"/>
                <a:pathLst>
                  <a:path extrusionOk="0" h="574" w="574">
                    <a:moveTo>
                      <a:pt x="299" y="1"/>
                    </a:moveTo>
                    <a:lnTo>
                      <a:pt x="1" y="276"/>
                    </a:lnTo>
                    <a:lnTo>
                      <a:pt x="299" y="574"/>
                    </a:lnTo>
                    <a:lnTo>
                      <a:pt x="574" y="276"/>
                    </a:lnTo>
                    <a:lnTo>
                      <a:pt x="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6"/>
              <p:cNvSpPr/>
              <p:nvPr/>
            </p:nvSpPr>
            <p:spPr>
              <a:xfrm>
                <a:off x="1984000" y="3722950"/>
                <a:ext cx="14325" cy="14350"/>
              </a:xfrm>
              <a:custGeom>
                <a:rect b="b" l="l" r="r" t="t"/>
                <a:pathLst>
                  <a:path extrusionOk="0" h="574" w="573">
                    <a:moveTo>
                      <a:pt x="275" y="1"/>
                    </a:moveTo>
                    <a:lnTo>
                      <a:pt x="0" y="299"/>
                    </a:lnTo>
                    <a:lnTo>
                      <a:pt x="275" y="573"/>
                    </a:lnTo>
                    <a:lnTo>
                      <a:pt x="573" y="299"/>
                    </a:lnTo>
                    <a:lnTo>
                      <a:pt x="2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6"/>
              <p:cNvSpPr/>
              <p:nvPr/>
            </p:nvSpPr>
            <p:spPr>
              <a:xfrm>
                <a:off x="2170150" y="4052300"/>
                <a:ext cx="57300" cy="36100"/>
              </a:xfrm>
              <a:custGeom>
                <a:rect b="b" l="l" r="r" t="t"/>
                <a:pathLst>
                  <a:path extrusionOk="0" h="1444" w="2292">
                    <a:moveTo>
                      <a:pt x="573" y="1"/>
                    </a:moveTo>
                    <a:cubicBezTo>
                      <a:pt x="372" y="1"/>
                      <a:pt x="307" y="1"/>
                      <a:pt x="285" y="92"/>
                    </a:cubicBezTo>
                    <a:lnTo>
                      <a:pt x="285" y="92"/>
                    </a:lnTo>
                    <a:cubicBezTo>
                      <a:pt x="372" y="35"/>
                      <a:pt x="471" y="1"/>
                      <a:pt x="573" y="1"/>
                    </a:cubicBezTo>
                    <a:close/>
                    <a:moveTo>
                      <a:pt x="1994" y="1"/>
                    </a:moveTo>
                    <a:lnTo>
                      <a:pt x="1994" y="298"/>
                    </a:lnTo>
                    <a:cubicBezTo>
                      <a:pt x="1994" y="573"/>
                      <a:pt x="1719" y="871"/>
                      <a:pt x="1146" y="871"/>
                    </a:cubicBezTo>
                    <a:cubicBezTo>
                      <a:pt x="848" y="871"/>
                      <a:pt x="275" y="573"/>
                      <a:pt x="275" y="298"/>
                    </a:cubicBezTo>
                    <a:cubicBezTo>
                      <a:pt x="275" y="202"/>
                      <a:pt x="275" y="137"/>
                      <a:pt x="285" y="92"/>
                    </a:cubicBezTo>
                    <a:lnTo>
                      <a:pt x="285" y="92"/>
                    </a:lnTo>
                    <a:cubicBezTo>
                      <a:pt x="119" y="202"/>
                      <a:pt x="0" y="393"/>
                      <a:pt x="0" y="573"/>
                    </a:cubicBezTo>
                    <a:cubicBezTo>
                      <a:pt x="0" y="871"/>
                      <a:pt x="573" y="1444"/>
                      <a:pt x="1146" y="1444"/>
                    </a:cubicBezTo>
                    <a:cubicBezTo>
                      <a:pt x="1719" y="1444"/>
                      <a:pt x="2291" y="871"/>
                      <a:pt x="2291" y="573"/>
                    </a:cubicBezTo>
                    <a:cubicBezTo>
                      <a:pt x="2291" y="298"/>
                      <a:pt x="2291" y="1"/>
                      <a:pt x="1994" y="1"/>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6"/>
              <p:cNvSpPr/>
              <p:nvPr/>
            </p:nvSpPr>
            <p:spPr>
              <a:xfrm>
                <a:off x="2091100" y="4002475"/>
                <a:ext cx="36100" cy="21225"/>
              </a:xfrm>
              <a:custGeom>
                <a:rect b="b" l="l" r="r" t="t"/>
                <a:pathLst>
                  <a:path extrusionOk="0" h="849" w="1444">
                    <a:moveTo>
                      <a:pt x="298" y="0"/>
                    </a:moveTo>
                    <a:cubicBezTo>
                      <a:pt x="1" y="0"/>
                      <a:pt x="1" y="275"/>
                      <a:pt x="1" y="275"/>
                    </a:cubicBezTo>
                    <a:cubicBezTo>
                      <a:pt x="1" y="573"/>
                      <a:pt x="298" y="848"/>
                      <a:pt x="871" y="848"/>
                    </a:cubicBezTo>
                    <a:cubicBezTo>
                      <a:pt x="1146" y="848"/>
                      <a:pt x="1444" y="573"/>
                      <a:pt x="1444" y="275"/>
                    </a:cubicBezTo>
                    <a:cubicBezTo>
                      <a:pt x="1444" y="275"/>
                      <a:pt x="1444" y="0"/>
                      <a:pt x="1146" y="0"/>
                    </a:cubicBezTo>
                    <a:cubicBezTo>
                      <a:pt x="1146" y="275"/>
                      <a:pt x="1146" y="573"/>
                      <a:pt x="871" y="573"/>
                    </a:cubicBezTo>
                    <a:cubicBezTo>
                      <a:pt x="573" y="573"/>
                      <a:pt x="298" y="275"/>
                      <a:pt x="298" y="0"/>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6"/>
              <p:cNvSpPr/>
              <p:nvPr/>
            </p:nvSpPr>
            <p:spPr>
              <a:xfrm>
                <a:off x="1883750" y="4066625"/>
                <a:ext cx="92825" cy="57300"/>
              </a:xfrm>
              <a:custGeom>
                <a:rect b="b" l="l" r="r" t="t"/>
                <a:pathLst>
                  <a:path extrusionOk="0" h="2292" w="3713">
                    <a:moveTo>
                      <a:pt x="573" y="0"/>
                    </a:moveTo>
                    <a:cubicBezTo>
                      <a:pt x="276" y="0"/>
                      <a:pt x="1" y="298"/>
                      <a:pt x="1" y="298"/>
                    </a:cubicBezTo>
                    <a:cubicBezTo>
                      <a:pt x="1" y="573"/>
                      <a:pt x="276" y="573"/>
                      <a:pt x="276" y="573"/>
                    </a:cubicBezTo>
                    <a:cubicBezTo>
                      <a:pt x="298" y="596"/>
                      <a:pt x="321" y="619"/>
                      <a:pt x="344" y="641"/>
                    </a:cubicBezTo>
                    <a:lnTo>
                      <a:pt x="344" y="641"/>
                    </a:lnTo>
                    <a:cubicBezTo>
                      <a:pt x="299" y="530"/>
                      <a:pt x="276" y="414"/>
                      <a:pt x="276" y="298"/>
                    </a:cubicBezTo>
                    <a:cubicBezTo>
                      <a:pt x="276" y="298"/>
                      <a:pt x="276" y="0"/>
                      <a:pt x="573" y="0"/>
                    </a:cubicBezTo>
                    <a:close/>
                    <a:moveTo>
                      <a:pt x="344" y="641"/>
                    </a:moveTo>
                    <a:cubicBezTo>
                      <a:pt x="455" y="918"/>
                      <a:pt x="697" y="1165"/>
                      <a:pt x="1036" y="1310"/>
                    </a:cubicBezTo>
                    <a:lnTo>
                      <a:pt x="1036" y="1310"/>
                    </a:lnTo>
                    <a:cubicBezTo>
                      <a:pt x="792" y="1087"/>
                      <a:pt x="567" y="864"/>
                      <a:pt x="344" y="641"/>
                    </a:cubicBezTo>
                    <a:close/>
                    <a:moveTo>
                      <a:pt x="3139" y="0"/>
                    </a:moveTo>
                    <a:lnTo>
                      <a:pt x="3139" y="298"/>
                    </a:lnTo>
                    <a:cubicBezTo>
                      <a:pt x="3139" y="871"/>
                      <a:pt x="2567" y="1444"/>
                      <a:pt x="1719" y="1444"/>
                    </a:cubicBezTo>
                    <a:cubicBezTo>
                      <a:pt x="1463" y="1444"/>
                      <a:pt x="1233" y="1394"/>
                      <a:pt x="1036" y="1310"/>
                    </a:cubicBezTo>
                    <a:lnTo>
                      <a:pt x="1036" y="1310"/>
                    </a:lnTo>
                    <a:cubicBezTo>
                      <a:pt x="1394" y="1637"/>
                      <a:pt x="1795" y="1964"/>
                      <a:pt x="2292" y="2291"/>
                    </a:cubicBezTo>
                    <a:cubicBezTo>
                      <a:pt x="3139" y="2017"/>
                      <a:pt x="3712" y="1444"/>
                      <a:pt x="3712" y="871"/>
                    </a:cubicBezTo>
                    <a:cubicBezTo>
                      <a:pt x="3712" y="573"/>
                      <a:pt x="3437" y="298"/>
                      <a:pt x="3139" y="0"/>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6"/>
              <p:cNvSpPr/>
              <p:nvPr/>
            </p:nvSpPr>
            <p:spPr>
              <a:xfrm>
                <a:off x="1933575" y="3851825"/>
                <a:ext cx="250925" cy="139650"/>
              </a:xfrm>
              <a:custGeom>
                <a:rect b="b" l="l" r="r" t="t"/>
                <a:pathLst>
                  <a:path extrusionOk="0" h="5586" w="10037">
                    <a:moveTo>
                      <a:pt x="5156" y="1"/>
                    </a:moveTo>
                    <a:cubicBezTo>
                      <a:pt x="2292" y="1"/>
                      <a:pt x="1" y="2292"/>
                      <a:pt x="1" y="5156"/>
                    </a:cubicBezTo>
                    <a:cubicBezTo>
                      <a:pt x="1719" y="5442"/>
                      <a:pt x="3438" y="5585"/>
                      <a:pt x="5122" y="5585"/>
                    </a:cubicBezTo>
                    <a:cubicBezTo>
                      <a:pt x="6806" y="5585"/>
                      <a:pt x="8455" y="5442"/>
                      <a:pt x="10036" y="5156"/>
                    </a:cubicBezTo>
                    <a:cubicBezTo>
                      <a:pt x="10036" y="2292"/>
                      <a:pt x="7745" y="1"/>
                      <a:pt x="5156"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6"/>
              <p:cNvSpPr/>
              <p:nvPr/>
            </p:nvSpPr>
            <p:spPr>
              <a:xfrm>
                <a:off x="1933575" y="3851825"/>
                <a:ext cx="150675" cy="136350"/>
              </a:xfrm>
              <a:custGeom>
                <a:rect b="b" l="l" r="r" t="t"/>
                <a:pathLst>
                  <a:path extrusionOk="0" h="5454" w="6027">
                    <a:moveTo>
                      <a:pt x="5156" y="1"/>
                    </a:moveTo>
                    <a:cubicBezTo>
                      <a:pt x="2292" y="1"/>
                      <a:pt x="1" y="2292"/>
                      <a:pt x="1" y="5156"/>
                    </a:cubicBezTo>
                    <a:cubicBezTo>
                      <a:pt x="574" y="5156"/>
                      <a:pt x="1146" y="5454"/>
                      <a:pt x="1719" y="5454"/>
                    </a:cubicBezTo>
                    <a:cubicBezTo>
                      <a:pt x="1719" y="2865"/>
                      <a:pt x="3735" y="573"/>
                      <a:pt x="6027" y="299"/>
                    </a:cubicBezTo>
                    <a:cubicBezTo>
                      <a:pt x="5729" y="1"/>
                      <a:pt x="5454" y="1"/>
                      <a:pt x="5156" y="1"/>
                    </a:cubicBezTo>
                    <a:close/>
                  </a:path>
                </a:pathLst>
              </a:cu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6"/>
              <p:cNvSpPr/>
              <p:nvPr/>
            </p:nvSpPr>
            <p:spPr>
              <a:xfrm>
                <a:off x="2091100" y="3902225"/>
                <a:ext cx="42975" cy="57300"/>
              </a:xfrm>
              <a:custGeom>
                <a:rect b="b" l="l" r="r" t="t"/>
                <a:pathLst>
                  <a:path extrusionOk="0" h="2292" w="1719">
                    <a:moveTo>
                      <a:pt x="871" y="1"/>
                    </a:moveTo>
                    <a:cubicBezTo>
                      <a:pt x="871" y="1"/>
                      <a:pt x="573" y="1"/>
                      <a:pt x="573" y="276"/>
                    </a:cubicBezTo>
                    <a:cubicBezTo>
                      <a:pt x="298" y="276"/>
                      <a:pt x="1" y="574"/>
                      <a:pt x="1" y="1146"/>
                    </a:cubicBezTo>
                    <a:cubicBezTo>
                      <a:pt x="1" y="1719"/>
                      <a:pt x="298" y="1994"/>
                      <a:pt x="573" y="2292"/>
                    </a:cubicBezTo>
                    <a:lnTo>
                      <a:pt x="871" y="2292"/>
                    </a:lnTo>
                    <a:cubicBezTo>
                      <a:pt x="1444" y="2292"/>
                      <a:pt x="1719" y="1719"/>
                      <a:pt x="1719" y="1146"/>
                    </a:cubicBezTo>
                    <a:cubicBezTo>
                      <a:pt x="1719" y="574"/>
                      <a:pt x="1444" y="1"/>
                      <a:pt x="871"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6"/>
              <p:cNvSpPr/>
              <p:nvPr/>
            </p:nvSpPr>
            <p:spPr>
              <a:xfrm>
                <a:off x="2091100" y="3909100"/>
                <a:ext cx="28675" cy="50425"/>
              </a:xfrm>
              <a:custGeom>
                <a:rect b="b" l="l" r="r" t="t"/>
                <a:pathLst>
                  <a:path extrusionOk="0" h="2017" w="1147">
                    <a:moveTo>
                      <a:pt x="573" y="1"/>
                    </a:moveTo>
                    <a:cubicBezTo>
                      <a:pt x="298" y="1"/>
                      <a:pt x="1" y="299"/>
                      <a:pt x="1" y="871"/>
                    </a:cubicBezTo>
                    <a:cubicBezTo>
                      <a:pt x="1" y="1444"/>
                      <a:pt x="298" y="1719"/>
                      <a:pt x="573" y="2017"/>
                    </a:cubicBezTo>
                    <a:cubicBezTo>
                      <a:pt x="871" y="1719"/>
                      <a:pt x="1146" y="1444"/>
                      <a:pt x="1146" y="871"/>
                    </a:cubicBezTo>
                    <a:cubicBezTo>
                      <a:pt x="1146" y="299"/>
                      <a:pt x="871" y="1"/>
                      <a:pt x="573"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6"/>
              <p:cNvSpPr/>
              <p:nvPr/>
            </p:nvSpPr>
            <p:spPr>
              <a:xfrm>
                <a:off x="2091100" y="3902225"/>
                <a:ext cx="50425" cy="57300"/>
              </a:xfrm>
              <a:custGeom>
                <a:rect b="b" l="l" r="r" t="t"/>
                <a:pathLst>
                  <a:path extrusionOk="0" h="2292" w="2017">
                    <a:moveTo>
                      <a:pt x="871" y="276"/>
                    </a:moveTo>
                    <a:cubicBezTo>
                      <a:pt x="1444" y="276"/>
                      <a:pt x="1719" y="574"/>
                      <a:pt x="1719" y="1146"/>
                    </a:cubicBezTo>
                    <a:cubicBezTo>
                      <a:pt x="1719" y="1719"/>
                      <a:pt x="1444" y="1994"/>
                      <a:pt x="871" y="1994"/>
                    </a:cubicBezTo>
                    <a:cubicBezTo>
                      <a:pt x="573" y="1994"/>
                      <a:pt x="298" y="1719"/>
                      <a:pt x="298" y="1146"/>
                    </a:cubicBezTo>
                    <a:cubicBezTo>
                      <a:pt x="298" y="574"/>
                      <a:pt x="573" y="276"/>
                      <a:pt x="871" y="276"/>
                    </a:cubicBezTo>
                    <a:close/>
                    <a:moveTo>
                      <a:pt x="871" y="1"/>
                    </a:moveTo>
                    <a:cubicBezTo>
                      <a:pt x="298" y="1"/>
                      <a:pt x="1" y="574"/>
                      <a:pt x="1" y="1146"/>
                    </a:cubicBezTo>
                    <a:cubicBezTo>
                      <a:pt x="1" y="1719"/>
                      <a:pt x="298" y="2292"/>
                      <a:pt x="871" y="2292"/>
                    </a:cubicBezTo>
                    <a:cubicBezTo>
                      <a:pt x="1444" y="2292"/>
                      <a:pt x="2017" y="1719"/>
                      <a:pt x="2017" y="1146"/>
                    </a:cubicBezTo>
                    <a:cubicBezTo>
                      <a:pt x="2017" y="574"/>
                      <a:pt x="1444" y="1"/>
                      <a:pt x="871" y="1"/>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6"/>
              <p:cNvSpPr/>
              <p:nvPr/>
            </p:nvSpPr>
            <p:spPr>
              <a:xfrm>
                <a:off x="2048150" y="3765850"/>
                <a:ext cx="79050" cy="69275"/>
              </a:xfrm>
              <a:custGeom>
                <a:rect b="b" l="l" r="r" t="t"/>
                <a:pathLst>
                  <a:path extrusionOk="0" h="2771" w="3162">
                    <a:moveTo>
                      <a:pt x="1581" y="942"/>
                    </a:moveTo>
                    <a:cubicBezTo>
                      <a:pt x="1650" y="942"/>
                      <a:pt x="1719" y="1011"/>
                      <a:pt x="1719" y="1149"/>
                    </a:cubicBezTo>
                    <a:cubicBezTo>
                      <a:pt x="2016" y="1149"/>
                      <a:pt x="2016" y="1446"/>
                      <a:pt x="1719" y="1446"/>
                    </a:cubicBezTo>
                    <a:cubicBezTo>
                      <a:pt x="1719" y="1584"/>
                      <a:pt x="1650" y="1653"/>
                      <a:pt x="1581" y="1653"/>
                    </a:cubicBezTo>
                    <a:cubicBezTo>
                      <a:pt x="1512" y="1653"/>
                      <a:pt x="1444" y="1584"/>
                      <a:pt x="1444" y="1446"/>
                    </a:cubicBezTo>
                    <a:cubicBezTo>
                      <a:pt x="1146" y="1446"/>
                      <a:pt x="1146" y="1149"/>
                      <a:pt x="1444" y="1149"/>
                    </a:cubicBezTo>
                    <a:cubicBezTo>
                      <a:pt x="1444" y="1011"/>
                      <a:pt x="1512" y="942"/>
                      <a:pt x="1581" y="942"/>
                    </a:cubicBezTo>
                    <a:close/>
                    <a:moveTo>
                      <a:pt x="779" y="0"/>
                    </a:moveTo>
                    <a:cubicBezTo>
                      <a:pt x="570" y="0"/>
                      <a:pt x="396" y="97"/>
                      <a:pt x="298" y="301"/>
                    </a:cubicBezTo>
                    <a:cubicBezTo>
                      <a:pt x="0" y="576"/>
                      <a:pt x="0" y="1721"/>
                      <a:pt x="573" y="2294"/>
                    </a:cubicBezTo>
                    <a:cubicBezTo>
                      <a:pt x="911" y="2632"/>
                      <a:pt x="1450" y="2771"/>
                      <a:pt x="1895" y="2771"/>
                    </a:cubicBezTo>
                    <a:cubicBezTo>
                      <a:pt x="2203" y="2771"/>
                      <a:pt x="2467" y="2704"/>
                      <a:pt x="2589" y="2592"/>
                    </a:cubicBezTo>
                    <a:cubicBezTo>
                      <a:pt x="3162" y="2294"/>
                      <a:pt x="2864" y="1446"/>
                      <a:pt x="2016" y="874"/>
                    </a:cubicBezTo>
                    <a:cubicBezTo>
                      <a:pt x="1648" y="314"/>
                      <a:pt x="1156" y="0"/>
                      <a:pt x="779" y="0"/>
                    </a:cubicBezTo>
                    <a:close/>
                  </a:path>
                </a:pathLst>
              </a:cu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6"/>
              <p:cNvSpPr/>
              <p:nvPr/>
            </p:nvSpPr>
            <p:spPr>
              <a:xfrm>
                <a:off x="2055600" y="3765850"/>
                <a:ext cx="71600" cy="64800"/>
              </a:xfrm>
              <a:custGeom>
                <a:rect b="b" l="l" r="r" t="t"/>
                <a:pathLst>
                  <a:path extrusionOk="0" h="2592" w="2864">
                    <a:moveTo>
                      <a:pt x="481" y="0"/>
                    </a:moveTo>
                    <a:cubicBezTo>
                      <a:pt x="272" y="0"/>
                      <a:pt x="98" y="97"/>
                      <a:pt x="0" y="301"/>
                    </a:cubicBezTo>
                    <a:lnTo>
                      <a:pt x="0" y="576"/>
                    </a:lnTo>
                    <a:cubicBezTo>
                      <a:pt x="275" y="576"/>
                      <a:pt x="848" y="874"/>
                      <a:pt x="1146" y="1446"/>
                    </a:cubicBezTo>
                    <a:cubicBezTo>
                      <a:pt x="1718" y="1721"/>
                      <a:pt x="1993" y="2294"/>
                      <a:pt x="1993" y="2592"/>
                    </a:cubicBezTo>
                    <a:lnTo>
                      <a:pt x="2291" y="2592"/>
                    </a:lnTo>
                    <a:cubicBezTo>
                      <a:pt x="2864" y="2294"/>
                      <a:pt x="2566" y="1446"/>
                      <a:pt x="1718" y="874"/>
                    </a:cubicBezTo>
                    <a:cubicBezTo>
                      <a:pt x="1350" y="314"/>
                      <a:pt x="858" y="0"/>
                      <a:pt x="481" y="0"/>
                    </a:cubicBezTo>
                    <a:close/>
                  </a:path>
                </a:pathLst>
              </a:cu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6"/>
              <p:cNvSpPr/>
              <p:nvPr/>
            </p:nvSpPr>
            <p:spPr>
              <a:xfrm>
                <a:off x="2069900" y="3802000"/>
                <a:ext cx="14350" cy="14350"/>
              </a:xfrm>
              <a:custGeom>
                <a:rect b="b" l="l" r="r" t="t"/>
                <a:pathLst>
                  <a:path extrusionOk="0" h="574" w="574">
                    <a:moveTo>
                      <a:pt x="1" y="573"/>
                    </a:moveTo>
                    <a:lnTo>
                      <a:pt x="1" y="573"/>
                    </a:lnTo>
                    <a:lnTo>
                      <a:pt x="574" y="0"/>
                    </a:lnTo>
                    <a:lnTo>
                      <a:pt x="57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6"/>
              <p:cNvSpPr/>
              <p:nvPr/>
            </p:nvSpPr>
            <p:spPr>
              <a:xfrm>
                <a:off x="2084225" y="3787675"/>
                <a:ext cx="14350" cy="14350"/>
              </a:xfrm>
              <a:custGeom>
                <a:rect b="b" l="l" r="r" t="t"/>
                <a:pathLst>
                  <a:path extrusionOk="0" h="574" w="574">
                    <a:moveTo>
                      <a:pt x="276" y="1"/>
                    </a:moveTo>
                    <a:cubicBezTo>
                      <a:pt x="1" y="1"/>
                      <a:pt x="1" y="276"/>
                      <a:pt x="1" y="276"/>
                    </a:cubicBezTo>
                    <a:cubicBezTo>
                      <a:pt x="1" y="573"/>
                      <a:pt x="1" y="573"/>
                      <a:pt x="276" y="573"/>
                    </a:cubicBezTo>
                    <a:cubicBezTo>
                      <a:pt x="276" y="573"/>
                      <a:pt x="573" y="573"/>
                      <a:pt x="573" y="276"/>
                    </a:cubicBezTo>
                    <a:lnTo>
                      <a:pt x="2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6"/>
              <p:cNvSpPr/>
              <p:nvPr/>
            </p:nvSpPr>
            <p:spPr>
              <a:xfrm>
                <a:off x="2076775" y="3787675"/>
                <a:ext cx="14350" cy="14350"/>
              </a:xfrm>
              <a:custGeom>
                <a:rect b="b" l="l" r="r" t="t"/>
                <a:pathLst>
                  <a:path extrusionOk="0" h="574" w="574">
                    <a:moveTo>
                      <a:pt x="574" y="1"/>
                    </a:moveTo>
                    <a:cubicBezTo>
                      <a:pt x="573" y="1"/>
                      <a:pt x="299" y="1"/>
                      <a:pt x="299" y="276"/>
                    </a:cubicBezTo>
                    <a:cubicBezTo>
                      <a:pt x="574" y="276"/>
                      <a:pt x="574" y="1"/>
                      <a:pt x="574" y="1"/>
                    </a:cubicBezTo>
                    <a:close/>
                    <a:moveTo>
                      <a:pt x="299" y="276"/>
                    </a:moveTo>
                    <a:cubicBezTo>
                      <a:pt x="1" y="276"/>
                      <a:pt x="1" y="573"/>
                      <a:pt x="299" y="573"/>
                    </a:cubicBezTo>
                    <a:lnTo>
                      <a:pt x="299" y="276"/>
                    </a:lnTo>
                    <a:close/>
                  </a:path>
                </a:pathLst>
              </a:cu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6"/>
              <p:cNvSpPr/>
              <p:nvPr/>
            </p:nvSpPr>
            <p:spPr>
              <a:xfrm>
                <a:off x="2041275" y="3773350"/>
                <a:ext cx="71625" cy="71625"/>
              </a:xfrm>
              <a:custGeom>
                <a:rect b="b" l="l" r="r" t="t"/>
                <a:pathLst>
                  <a:path extrusionOk="0" h="2865" w="2865">
                    <a:moveTo>
                      <a:pt x="573" y="1"/>
                    </a:moveTo>
                    <a:cubicBezTo>
                      <a:pt x="566" y="7"/>
                      <a:pt x="559" y="14"/>
                      <a:pt x="553" y="21"/>
                    </a:cubicBezTo>
                    <a:lnTo>
                      <a:pt x="553" y="21"/>
                    </a:lnTo>
                    <a:cubicBezTo>
                      <a:pt x="560" y="14"/>
                      <a:pt x="566" y="8"/>
                      <a:pt x="573" y="1"/>
                    </a:cubicBezTo>
                    <a:close/>
                    <a:moveTo>
                      <a:pt x="553" y="21"/>
                    </a:moveTo>
                    <a:cubicBezTo>
                      <a:pt x="0" y="594"/>
                      <a:pt x="3" y="1428"/>
                      <a:pt x="275" y="1994"/>
                    </a:cubicBezTo>
                    <a:lnTo>
                      <a:pt x="573" y="2292"/>
                    </a:lnTo>
                    <a:lnTo>
                      <a:pt x="848" y="2567"/>
                    </a:lnTo>
                    <a:cubicBezTo>
                      <a:pt x="1146" y="2567"/>
                      <a:pt x="1146" y="2567"/>
                      <a:pt x="1421" y="2865"/>
                    </a:cubicBezTo>
                    <a:cubicBezTo>
                      <a:pt x="1993" y="2865"/>
                      <a:pt x="2566" y="2567"/>
                      <a:pt x="2864" y="2292"/>
                    </a:cubicBezTo>
                    <a:lnTo>
                      <a:pt x="2864" y="2292"/>
                    </a:lnTo>
                    <a:cubicBezTo>
                      <a:pt x="2785" y="2365"/>
                      <a:pt x="2667" y="2399"/>
                      <a:pt x="2525" y="2399"/>
                    </a:cubicBezTo>
                    <a:cubicBezTo>
                      <a:pt x="2134" y="2399"/>
                      <a:pt x="1566" y="2139"/>
                      <a:pt x="1146" y="1719"/>
                    </a:cubicBezTo>
                    <a:cubicBezTo>
                      <a:pt x="587" y="1160"/>
                      <a:pt x="289" y="317"/>
                      <a:pt x="553" y="2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6"/>
              <p:cNvSpPr/>
              <p:nvPr/>
            </p:nvSpPr>
            <p:spPr>
              <a:xfrm>
                <a:off x="2041275" y="3773350"/>
                <a:ext cx="71625" cy="71625"/>
              </a:xfrm>
              <a:custGeom>
                <a:rect b="b" l="l" r="r" t="t"/>
                <a:pathLst>
                  <a:path extrusionOk="0" h="2865" w="2865">
                    <a:moveTo>
                      <a:pt x="275" y="1"/>
                    </a:moveTo>
                    <a:cubicBezTo>
                      <a:pt x="0" y="574"/>
                      <a:pt x="0" y="1421"/>
                      <a:pt x="275" y="1994"/>
                    </a:cubicBezTo>
                    <a:lnTo>
                      <a:pt x="573" y="2292"/>
                    </a:lnTo>
                    <a:lnTo>
                      <a:pt x="848" y="2567"/>
                    </a:lnTo>
                    <a:cubicBezTo>
                      <a:pt x="1146" y="2567"/>
                      <a:pt x="1146" y="2567"/>
                      <a:pt x="1421" y="2865"/>
                    </a:cubicBezTo>
                    <a:cubicBezTo>
                      <a:pt x="1994" y="2865"/>
                      <a:pt x="2291" y="2865"/>
                      <a:pt x="2864" y="2567"/>
                    </a:cubicBezTo>
                    <a:lnTo>
                      <a:pt x="1994" y="2567"/>
                    </a:lnTo>
                    <a:cubicBezTo>
                      <a:pt x="1719" y="2292"/>
                      <a:pt x="1421" y="2292"/>
                      <a:pt x="1146" y="2292"/>
                    </a:cubicBezTo>
                    <a:cubicBezTo>
                      <a:pt x="1146" y="1994"/>
                      <a:pt x="1146" y="1994"/>
                      <a:pt x="848" y="1994"/>
                    </a:cubicBezTo>
                    <a:lnTo>
                      <a:pt x="848" y="1719"/>
                    </a:lnTo>
                    <a:cubicBezTo>
                      <a:pt x="275" y="1146"/>
                      <a:pt x="275" y="574"/>
                      <a:pt x="275"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0" name="Google Shape;5960;p36"/>
          <p:cNvGrpSpPr/>
          <p:nvPr/>
        </p:nvGrpSpPr>
        <p:grpSpPr>
          <a:xfrm>
            <a:off x="2677246" y="2125599"/>
            <a:ext cx="924723" cy="876474"/>
            <a:chOff x="1187450" y="1511142"/>
            <a:chExt cx="721200" cy="721200"/>
          </a:xfrm>
        </p:grpSpPr>
        <p:grpSp>
          <p:nvGrpSpPr>
            <p:cNvPr id="5961" name="Google Shape;5961;p36"/>
            <p:cNvGrpSpPr/>
            <p:nvPr/>
          </p:nvGrpSpPr>
          <p:grpSpPr>
            <a:xfrm>
              <a:off x="1187450" y="1511142"/>
              <a:ext cx="721200" cy="721200"/>
              <a:chOff x="637025" y="1546150"/>
              <a:chExt cx="721200" cy="721200"/>
            </a:xfrm>
          </p:grpSpPr>
          <p:grpSp>
            <p:nvGrpSpPr>
              <p:cNvPr id="5962" name="Google Shape;5962;p36"/>
              <p:cNvGrpSpPr/>
              <p:nvPr/>
            </p:nvGrpSpPr>
            <p:grpSpPr>
              <a:xfrm>
                <a:off x="637025" y="1546150"/>
                <a:ext cx="721200" cy="721200"/>
                <a:chOff x="271975" y="1017725"/>
                <a:chExt cx="721200" cy="721200"/>
              </a:xfrm>
            </p:grpSpPr>
            <p:sp>
              <p:nvSpPr>
                <p:cNvPr id="5963" name="Google Shape;5963;p36"/>
                <p:cNvSpPr/>
                <p:nvPr/>
              </p:nvSpPr>
              <p:spPr>
                <a:xfrm>
                  <a:off x="271975" y="1017725"/>
                  <a:ext cx="721200" cy="721200"/>
                </a:xfrm>
                <a:prstGeom prst="ellipse">
                  <a:avLst/>
                </a:prstGeom>
                <a:no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6"/>
                <p:cNvSpPr/>
                <p:nvPr/>
              </p:nvSpPr>
              <p:spPr>
                <a:xfrm>
                  <a:off x="343675" y="1089425"/>
                  <a:ext cx="577800" cy="577800"/>
                </a:xfrm>
                <a:prstGeom prst="ellipse">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5" name="Google Shape;5965;p36"/>
              <p:cNvSpPr/>
              <p:nvPr/>
            </p:nvSpPr>
            <p:spPr>
              <a:xfrm>
                <a:off x="1194200" y="1584375"/>
                <a:ext cx="71100" cy="711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6"/>
              <p:cNvSpPr/>
              <p:nvPr/>
            </p:nvSpPr>
            <p:spPr>
              <a:xfrm>
                <a:off x="713225" y="2151950"/>
                <a:ext cx="71100" cy="71100"/>
              </a:xfrm>
              <a:prstGeom prst="ellipse">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36"/>
            <p:cNvGrpSpPr/>
            <p:nvPr/>
          </p:nvGrpSpPr>
          <p:grpSpPr>
            <a:xfrm>
              <a:off x="1304613" y="1628325"/>
              <a:ext cx="486875" cy="486875"/>
              <a:chOff x="4740225" y="1990300"/>
              <a:chExt cx="486875" cy="486875"/>
            </a:xfrm>
          </p:grpSpPr>
          <p:sp>
            <p:nvSpPr>
              <p:cNvPr id="5968" name="Google Shape;5968;p36"/>
              <p:cNvSpPr/>
              <p:nvPr/>
            </p:nvSpPr>
            <p:spPr>
              <a:xfrm>
                <a:off x="4740225" y="1990300"/>
                <a:ext cx="486875" cy="486875"/>
              </a:xfrm>
              <a:custGeom>
                <a:rect b="b" l="l" r="r" t="t"/>
                <a:pathLst>
                  <a:path extrusionOk="0" h="19475" w="19475">
                    <a:moveTo>
                      <a:pt x="9738" y="0"/>
                    </a:moveTo>
                    <a:cubicBezTo>
                      <a:pt x="4308" y="0"/>
                      <a:pt x="0" y="4308"/>
                      <a:pt x="0" y="9738"/>
                    </a:cubicBezTo>
                    <a:cubicBezTo>
                      <a:pt x="0" y="14893"/>
                      <a:pt x="4308" y="19475"/>
                      <a:pt x="9738" y="19475"/>
                    </a:cubicBezTo>
                    <a:cubicBezTo>
                      <a:pt x="14893" y="19475"/>
                      <a:pt x="19475" y="14893"/>
                      <a:pt x="19475" y="9738"/>
                    </a:cubicBezTo>
                    <a:cubicBezTo>
                      <a:pt x="19475" y="4308"/>
                      <a:pt x="14893" y="0"/>
                      <a:pt x="9738"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6"/>
              <p:cNvSpPr/>
              <p:nvPr/>
            </p:nvSpPr>
            <p:spPr>
              <a:xfrm>
                <a:off x="4847900" y="2370050"/>
                <a:ext cx="78500" cy="78500"/>
              </a:xfrm>
              <a:custGeom>
                <a:rect b="b" l="l" r="r" t="t"/>
                <a:pathLst>
                  <a:path extrusionOk="0" h="3140" w="3140">
                    <a:moveTo>
                      <a:pt x="1719" y="0"/>
                    </a:moveTo>
                    <a:lnTo>
                      <a:pt x="1421" y="1421"/>
                    </a:lnTo>
                    <a:lnTo>
                      <a:pt x="1" y="1421"/>
                    </a:lnTo>
                    <a:lnTo>
                      <a:pt x="1421" y="1719"/>
                    </a:lnTo>
                    <a:lnTo>
                      <a:pt x="1719" y="3139"/>
                    </a:lnTo>
                    <a:lnTo>
                      <a:pt x="1719" y="1719"/>
                    </a:lnTo>
                    <a:lnTo>
                      <a:pt x="3140" y="1421"/>
                    </a:lnTo>
                    <a:lnTo>
                      <a:pt x="1719" y="1421"/>
                    </a:lnTo>
                    <a:lnTo>
                      <a:pt x="17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6"/>
              <p:cNvSpPr/>
              <p:nvPr/>
            </p:nvSpPr>
            <p:spPr>
              <a:xfrm>
                <a:off x="5148625" y="2133500"/>
                <a:ext cx="71625" cy="79050"/>
              </a:xfrm>
              <a:custGeom>
                <a:rect b="b" l="l" r="r" t="t"/>
                <a:pathLst>
                  <a:path extrusionOk="0" h="3162" w="2865">
                    <a:moveTo>
                      <a:pt x="1421" y="0"/>
                    </a:moveTo>
                    <a:lnTo>
                      <a:pt x="1146" y="1444"/>
                    </a:lnTo>
                    <a:lnTo>
                      <a:pt x="0" y="1719"/>
                    </a:lnTo>
                    <a:lnTo>
                      <a:pt x="1146" y="1719"/>
                    </a:lnTo>
                    <a:lnTo>
                      <a:pt x="1421" y="3162"/>
                    </a:lnTo>
                    <a:lnTo>
                      <a:pt x="1421" y="1719"/>
                    </a:lnTo>
                    <a:lnTo>
                      <a:pt x="2864" y="1719"/>
                    </a:lnTo>
                    <a:lnTo>
                      <a:pt x="1421" y="1444"/>
                    </a:lnTo>
                    <a:lnTo>
                      <a:pt x="14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6"/>
              <p:cNvSpPr/>
              <p:nvPr/>
            </p:nvSpPr>
            <p:spPr>
              <a:xfrm>
                <a:off x="4997975" y="2405550"/>
                <a:ext cx="14350" cy="14350"/>
              </a:xfrm>
              <a:custGeom>
                <a:rect b="b" l="l" r="r" t="t"/>
                <a:pathLst>
                  <a:path extrusionOk="0" h="574" w="574">
                    <a:moveTo>
                      <a:pt x="298" y="1"/>
                    </a:moveTo>
                    <a:lnTo>
                      <a:pt x="0" y="299"/>
                    </a:lnTo>
                    <a:lnTo>
                      <a:pt x="298" y="574"/>
                    </a:lnTo>
                    <a:lnTo>
                      <a:pt x="573" y="299"/>
                    </a:lnTo>
                    <a:lnTo>
                      <a:pt x="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6"/>
              <p:cNvSpPr/>
              <p:nvPr/>
            </p:nvSpPr>
            <p:spPr>
              <a:xfrm>
                <a:off x="5055250" y="2026375"/>
                <a:ext cx="14350" cy="14350"/>
              </a:xfrm>
              <a:custGeom>
                <a:rect b="b" l="l" r="r" t="t"/>
                <a:pathLst>
                  <a:path extrusionOk="0" h="574" w="574">
                    <a:moveTo>
                      <a:pt x="298" y="1"/>
                    </a:moveTo>
                    <a:lnTo>
                      <a:pt x="1" y="276"/>
                    </a:lnTo>
                    <a:lnTo>
                      <a:pt x="298" y="574"/>
                    </a:lnTo>
                    <a:lnTo>
                      <a:pt x="573" y="276"/>
                    </a:lnTo>
                    <a:lnTo>
                      <a:pt x="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6"/>
              <p:cNvSpPr/>
              <p:nvPr/>
            </p:nvSpPr>
            <p:spPr>
              <a:xfrm>
                <a:off x="5141175" y="2355725"/>
                <a:ext cx="14350" cy="14350"/>
              </a:xfrm>
              <a:custGeom>
                <a:rect b="b" l="l" r="r" t="t"/>
                <a:pathLst>
                  <a:path extrusionOk="0" h="574" w="574">
                    <a:moveTo>
                      <a:pt x="298" y="1"/>
                    </a:moveTo>
                    <a:lnTo>
                      <a:pt x="0" y="276"/>
                    </a:lnTo>
                    <a:lnTo>
                      <a:pt x="298" y="573"/>
                    </a:lnTo>
                    <a:lnTo>
                      <a:pt x="573" y="276"/>
                    </a:lnTo>
                    <a:lnTo>
                      <a:pt x="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6"/>
              <p:cNvSpPr/>
              <p:nvPr/>
            </p:nvSpPr>
            <p:spPr>
              <a:xfrm>
                <a:off x="4933825" y="2055025"/>
                <a:ext cx="14350" cy="14350"/>
              </a:xfrm>
              <a:custGeom>
                <a:rect b="b" l="l" r="r" t="t"/>
                <a:pathLst>
                  <a:path extrusionOk="0" h="574" w="574">
                    <a:moveTo>
                      <a:pt x="275" y="0"/>
                    </a:moveTo>
                    <a:lnTo>
                      <a:pt x="0" y="275"/>
                    </a:lnTo>
                    <a:lnTo>
                      <a:pt x="275" y="573"/>
                    </a:lnTo>
                    <a:lnTo>
                      <a:pt x="573" y="275"/>
                    </a:lnTo>
                    <a:lnTo>
                      <a:pt x="2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6"/>
              <p:cNvSpPr/>
              <p:nvPr/>
            </p:nvSpPr>
            <p:spPr>
              <a:xfrm>
                <a:off x="4804950" y="2333975"/>
                <a:ext cx="14350" cy="14325"/>
              </a:xfrm>
              <a:custGeom>
                <a:rect b="b" l="l" r="r" t="t"/>
                <a:pathLst>
                  <a:path extrusionOk="0" h="573" w="574">
                    <a:moveTo>
                      <a:pt x="275" y="0"/>
                    </a:moveTo>
                    <a:lnTo>
                      <a:pt x="0" y="298"/>
                    </a:lnTo>
                    <a:lnTo>
                      <a:pt x="275" y="573"/>
                    </a:lnTo>
                    <a:lnTo>
                      <a:pt x="573" y="298"/>
                    </a:lnTo>
                    <a:lnTo>
                      <a:pt x="2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6"/>
              <p:cNvSpPr/>
              <p:nvPr/>
            </p:nvSpPr>
            <p:spPr>
              <a:xfrm>
                <a:off x="5169800" y="2305325"/>
                <a:ext cx="7475" cy="14350"/>
              </a:xfrm>
              <a:custGeom>
                <a:rect b="b" l="l" r="r" t="t"/>
                <a:pathLst>
                  <a:path extrusionOk="0" h="574" w="299">
                    <a:moveTo>
                      <a:pt x="1" y="1"/>
                    </a:moveTo>
                    <a:lnTo>
                      <a:pt x="1" y="298"/>
                    </a:lnTo>
                    <a:lnTo>
                      <a:pt x="1" y="573"/>
                    </a:lnTo>
                    <a:lnTo>
                      <a:pt x="299" y="29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6"/>
              <p:cNvSpPr/>
              <p:nvPr/>
            </p:nvSpPr>
            <p:spPr>
              <a:xfrm>
                <a:off x="4811825" y="2119175"/>
                <a:ext cx="14350" cy="14350"/>
              </a:xfrm>
              <a:custGeom>
                <a:rect b="b" l="l" r="r" t="t"/>
                <a:pathLst>
                  <a:path extrusionOk="0" h="574" w="574">
                    <a:moveTo>
                      <a:pt x="298" y="0"/>
                    </a:moveTo>
                    <a:lnTo>
                      <a:pt x="0" y="298"/>
                    </a:lnTo>
                    <a:lnTo>
                      <a:pt x="298" y="573"/>
                    </a:lnTo>
                    <a:lnTo>
                      <a:pt x="573" y="298"/>
                    </a:lnTo>
                    <a:lnTo>
                      <a:pt x="2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6"/>
              <p:cNvSpPr/>
              <p:nvPr/>
            </p:nvSpPr>
            <p:spPr>
              <a:xfrm>
                <a:off x="4790625" y="2040700"/>
                <a:ext cx="379200" cy="379200"/>
              </a:xfrm>
              <a:custGeom>
                <a:rect b="b" l="l" r="r" t="t"/>
                <a:pathLst>
                  <a:path extrusionOk="0" h="15168" w="15168">
                    <a:moveTo>
                      <a:pt x="7149" y="1"/>
                    </a:moveTo>
                    <a:cubicBezTo>
                      <a:pt x="7588" y="139"/>
                      <a:pt x="7952" y="284"/>
                      <a:pt x="8313" y="429"/>
                    </a:cubicBezTo>
                    <a:lnTo>
                      <a:pt x="8313" y="429"/>
                    </a:lnTo>
                    <a:cubicBezTo>
                      <a:pt x="7931" y="255"/>
                      <a:pt x="7541" y="112"/>
                      <a:pt x="7149" y="1"/>
                    </a:cubicBezTo>
                    <a:close/>
                    <a:moveTo>
                      <a:pt x="8313" y="429"/>
                    </a:moveTo>
                    <a:cubicBezTo>
                      <a:pt x="8993" y="737"/>
                      <a:pt x="9645" y="1142"/>
                      <a:pt x="10223" y="1631"/>
                    </a:cubicBezTo>
                    <a:lnTo>
                      <a:pt x="10223" y="1631"/>
                    </a:lnTo>
                    <a:lnTo>
                      <a:pt x="9738" y="1146"/>
                    </a:lnTo>
                    <a:cubicBezTo>
                      <a:pt x="9738" y="1146"/>
                      <a:pt x="9440" y="1146"/>
                      <a:pt x="9440" y="848"/>
                    </a:cubicBezTo>
                    <a:cubicBezTo>
                      <a:pt x="9020" y="712"/>
                      <a:pt x="8668" y="570"/>
                      <a:pt x="8313" y="429"/>
                    </a:cubicBezTo>
                    <a:close/>
                    <a:moveTo>
                      <a:pt x="12602" y="1994"/>
                    </a:moveTo>
                    <a:lnTo>
                      <a:pt x="12602" y="1994"/>
                    </a:lnTo>
                    <a:cubicBezTo>
                      <a:pt x="12713" y="2151"/>
                      <a:pt x="12817" y="2312"/>
                      <a:pt x="12913" y="2475"/>
                    </a:cubicBezTo>
                    <a:lnTo>
                      <a:pt x="12913" y="2475"/>
                    </a:lnTo>
                    <a:cubicBezTo>
                      <a:pt x="12891" y="2413"/>
                      <a:pt x="12877" y="2352"/>
                      <a:pt x="12877" y="2292"/>
                    </a:cubicBezTo>
                    <a:cubicBezTo>
                      <a:pt x="12877" y="1994"/>
                      <a:pt x="12602" y="1994"/>
                      <a:pt x="12602" y="1994"/>
                    </a:cubicBezTo>
                    <a:close/>
                    <a:moveTo>
                      <a:pt x="2416" y="2291"/>
                    </a:moveTo>
                    <a:cubicBezTo>
                      <a:pt x="2374" y="2292"/>
                      <a:pt x="2333" y="2292"/>
                      <a:pt x="2292" y="2292"/>
                    </a:cubicBezTo>
                    <a:lnTo>
                      <a:pt x="1994" y="2567"/>
                    </a:lnTo>
                    <a:cubicBezTo>
                      <a:pt x="2132" y="2469"/>
                      <a:pt x="2273" y="2377"/>
                      <a:pt x="2416" y="2291"/>
                    </a:cubicBezTo>
                    <a:close/>
                    <a:moveTo>
                      <a:pt x="12913" y="2475"/>
                    </a:moveTo>
                    <a:cubicBezTo>
                      <a:pt x="12993" y="2696"/>
                      <a:pt x="13175" y="2925"/>
                      <a:pt x="13175" y="3139"/>
                    </a:cubicBezTo>
                    <a:lnTo>
                      <a:pt x="13336" y="3315"/>
                    </a:lnTo>
                    <a:lnTo>
                      <a:pt x="13336" y="3315"/>
                    </a:lnTo>
                    <a:cubicBezTo>
                      <a:pt x="13216" y="3028"/>
                      <a:pt x="13075" y="2747"/>
                      <a:pt x="12913" y="2475"/>
                    </a:cubicBezTo>
                    <a:close/>
                    <a:moveTo>
                      <a:pt x="13336" y="3315"/>
                    </a:moveTo>
                    <a:cubicBezTo>
                      <a:pt x="13376" y="3410"/>
                      <a:pt x="13414" y="3506"/>
                      <a:pt x="13450" y="3603"/>
                    </a:cubicBezTo>
                    <a:lnTo>
                      <a:pt x="13450" y="3603"/>
                    </a:lnTo>
                    <a:lnTo>
                      <a:pt x="13450" y="3437"/>
                    </a:lnTo>
                    <a:lnTo>
                      <a:pt x="13336" y="3315"/>
                    </a:lnTo>
                    <a:close/>
                    <a:moveTo>
                      <a:pt x="1270" y="5406"/>
                    </a:moveTo>
                    <a:cubicBezTo>
                      <a:pt x="1235" y="5422"/>
                      <a:pt x="1195" y="5431"/>
                      <a:pt x="1146" y="5431"/>
                    </a:cubicBezTo>
                    <a:cubicBezTo>
                      <a:pt x="1146" y="5496"/>
                      <a:pt x="1146" y="5546"/>
                      <a:pt x="1143" y="5586"/>
                    </a:cubicBezTo>
                    <a:lnTo>
                      <a:pt x="1143" y="5586"/>
                    </a:lnTo>
                    <a:cubicBezTo>
                      <a:pt x="1185" y="5525"/>
                      <a:pt x="1227" y="5465"/>
                      <a:pt x="1270" y="5406"/>
                    </a:cubicBezTo>
                    <a:close/>
                    <a:moveTo>
                      <a:pt x="1143" y="5586"/>
                    </a:moveTo>
                    <a:cubicBezTo>
                      <a:pt x="1113" y="5630"/>
                      <a:pt x="1084" y="5674"/>
                      <a:pt x="1054" y="5718"/>
                    </a:cubicBezTo>
                    <a:lnTo>
                      <a:pt x="1054" y="5718"/>
                    </a:lnTo>
                    <a:cubicBezTo>
                      <a:pt x="1117" y="5704"/>
                      <a:pt x="1137" y="5669"/>
                      <a:pt x="1143" y="5586"/>
                    </a:cubicBezTo>
                    <a:close/>
                    <a:moveTo>
                      <a:pt x="1054" y="5718"/>
                    </a:moveTo>
                    <a:cubicBezTo>
                      <a:pt x="1010" y="5728"/>
                      <a:pt x="945" y="5728"/>
                      <a:pt x="848" y="5728"/>
                    </a:cubicBezTo>
                    <a:cubicBezTo>
                      <a:pt x="712" y="6148"/>
                      <a:pt x="570" y="6501"/>
                      <a:pt x="429" y="6855"/>
                    </a:cubicBezTo>
                    <a:lnTo>
                      <a:pt x="429" y="6855"/>
                    </a:lnTo>
                    <a:cubicBezTo>
                      <a:pt x="606" y="6464"/>
                      <a:pt x="815" y="6082"/>
                      <a:pt x="1054" y="5718"/>
                    </a:cubicBezTo>
                    <a:close/>
                    <a:moveTo>
                      <a:pt x="429" y="6855"/>
                    </a:moveTo>
                    <a:lnTo>
                      <a:pt x="429" y="6855"/>
                    </a:lnTo>
                    <a:cubicBezTo>
                      <a:pt x="255" y="7237"/>
                      <a:pt x="112" y="7628"/>
                      <a:pt x="1" y="8019"/>
                    </a:cubicBezTo>
                    <a:cubicBezTo>
                      <a:pt x="139" y="7580"/>
                      <a:pt x="284" y="7216"/>
                      <a:pt x="429" y="6855"/>
                    </a:cubicBezTo>
                    <a:close/>
                    <a:moveTo>
                      <a:pt x="15168" y="7149"/>
                    </a:moveTo>
                    <a:lnTo>
                      <a:pt x="15168" y="7149"/>
                    </a:lnTo>
                    <a:cubicBezTo>
                      <a:pt x="14918" y="7939"/>
                      <a:pt x="14650" y="8484"/>
                      <a:pt x="14397" y="9212"/>
                    </a:cubicBezTo>
                    <a:lnTo>
                      <a:pt x="14397" y="9212"/>
                    </a:lnTo>
                    <a:cubicBezTo>
                      <a:pt x="14798" y="8559"/>
                      <a:pt x="15072" y="7855"/>
                      <a:pt x="15168" y="7149"/>
                    </a:cubicBezTo>
                    <a:close/>
                    <a:moveTo>
                      <a:pt x="14397" y="9212"/>
                    </a:moveTo>
                    <a:cubicBezTo>
                      <a:pt x="14300" y="9370"/>
                      <a:pt x="14196" y="9524"/>
                      <a:pt x="14085" y="9675"/>
                    </a:cubicBezTo>
                    <a:lnTo>
                      <a:pt x="14085" y="9675"/>
                    </a:lnTo>
                    <a:lnTo>
                      <a:pt x="14320" y="9440"/>
                    </a:lnTo>
                    <a:cubicBezTo>
                      <a:pt x="14345" y="9362"/>
                      <a:pt x="14371" y="9286"/>
                      <a:pt x="14397" y="9212"/>
                    </a:cubicBezTo>
                    <a:close/>
                    <a:moveTo>
                      <a:pt x="14085" y="9675"/>
                    </a:moveTo>
                    <a:lnTo>
                      <a:pt x="14022" y="9738"/>
                    </a:lnTo>
                    <a:lnTo>
                      <a:pt x="13450" y="10311"/>
                    </a:lnTo>
                    <a:cubicBezTo>
                      <a:pt x="13313" y="10447"/>
                      <a:pt x="13245" y="10588"/>
                      <a:pt x="13174" y="10697"/>
                    </a:cubicBezTo>
                    <a:lnTo>
                      <a:pt x="13174" y="10697"/>
                    </a:lnTo>
                    <a:cubicBezTo>
                      <a:pt x="13510" y="10383"/>
                      <a:pt x="13817" y="10040"/>
                      <a:pt x="14085" y="9675"/>
                    </a:cubicBezTo>
                    <a:close/>
                    <a:moveTo>
                      <a:pt x="13174" y="10697"/>
                    </a:moveTo>
                    <a:lnTo>
                      <a:pt x="13174" y="10697"/>
                    </a:lnTo>
                    <a:cubicBezTo>
                      <a:pt x="13112" y="10755"/>
                      <a:pt x="13049" y="10811"/>
                      <a:pt x="12985" y="10867"/>
                    </a:cubicBezTo>
                    <a:lnTo>
                      <a:pt x="12985" y="10867"/>
                    </a:lnTo>
                    <a:cubicBezTo>
                      <a:pt x="13068" y="10839"/>
                      <a:pt x="13121" y="10777"/>
                      <a:pt x="13174" y="10697"/>
                    </a:cubicBezTo>
                    <a:close/>
                    <a:moveTo>
                      <a:pt x="5679" y="1345"/>
                    </a:moveTo>
                    <a:cubicBezTo>
                      <a:pt x="4538" y="1345"/>
                      <a:pt x="3420" y="1683"/>
                      <a:pt x="2416" y="2291"/>
                    </a:cubicBezTo>
                    <a:lnTo>
                      <a:pt x="2416" y="2291"/>
                    </a:lnTo>
                    <a:cubicBezTo>
                      <a:pt x="2655" y="2285"/>
                      <a:pt x="2905" y="2247"/>
                      <a:pt x="3139" y="1994"/>
                    </a:cubicBezTo>
                    <a:lnTo>
                      <a:pt x="3437" y="1994"/>
                    </a:lnTo>
                    <a:cubicBezTo>
                      <a:pt x="3712" y="1719"/>
                      <a:pt x="4010" y="1719"/>
                      <a:pt x="4285" y="1719"/>
                    </a:cubicBezTo>
                    <a:cubicBezTo>
                      <a:pt x="4720" y="1570"/>
                      <a:pt x="5224" y="1496"/>
                      <a:pt x="5763" y="1496"/>
                    </a:cubicBezTo>
                    <a:cubicBezTo>
                      <a:pt x="6301" y="1496"/>
                      <a:pt x="6874" y="1570"/>
                      <a:pt x="7447" y="1719"/>
                    </a:cubicBezTo>
                    <a:cubicBezTo>
                      <a:pt x="7722" y="1994"/>
                      <a:pt x="8020" y="1994"/>
                      <a:pt x="8592" y="2292"/>
                    </a:cubicBezTo>
                    <a:lnTo>
                      <a:pt x="9738" y="3437"/>
                    </a:lnTo>
                    <a:cubicBezTo>
                      <a:pt x="10586" y="4583"/>
                      <a:pt x="10883" y="6301"/>
                      <a:pt x="9738" y="7149"/>
                    </a:cubicBezTo>
                    <a:lnTo>
                      <a:pt x="9738" y="6576"/>
                    </a:lnTo>
                    <a:lnTo>
                      <a:pt x="9738" y="5728"/>
                    </a:lnTo>
                    <a:cubicBezTo>
                      <a:pt x="9738" y="5156"/>
                      <a:pt x="9440" y="4858"/>
                      <a:pt x="9165" y="4285"/>
                    </a:cubicBezTo>
                    <a:cubicBezTo>
                      <a:pt x="8867" y="4285"/>
                      <a:pt x="8867" y="4010"/>
                      <a:pt x="8592" y="3712"/>
                    </a:cubicBezTo>
                    <a:cubicBezTo>
                      <a:pt x="8592" y="3712"/>
                      <a:pt x="8294" y="3712"/>
                      <a:pt x="8020" y="3437"/>
                    </a:cubicBezTo>
                    <a:cubicBezTo>
                      <a:pt x="8020" y="3437"/>
                      <a:pt x="7722" y="3437"/>
                      <a:pt x="7722" y="3139"/>
                    </a:cubicBezTo>
                    <a:cubicBezTo>
                      <a:pt x="7447" y="3139"/>
                      <a:pt x="7149" y="3139"/>
                      <a:pt x="6874" y="2864"/>
                    </a:cubicBezTo>
                    <a:lnTo>
                      <a:pt x="4858" y="2864"/>
                    </a:lnTo>
                    <a:cubicBezTo>
                      <a:pt x="4583" y="3139"/>
                      <a:pt x="4285" y="3139"/>
                      <a:pt x="4010" y="3139"/>
                    </a:cubicBezTo>
                    <a:cubicBezTo>
                      <a:pt x="2903" y="3617"/>
                      <a:pt x="1976" y="4433"/>
                      <a:pt x="1270" y="5406"/>
                    </a:cubicBezTo>
                    <a:lnTo>
                      <a:pt x="1270" y="5406"/>
                    </a:lnTo>
                    <a:cubicBezTo>
                      <a:pt x="1431" y="5332"/>
                      <a:pt x="1474" y="5102"/>
                      <a:pt x="1719" y="4858"/>
                    </a:cubicBezTo>
                    <a:cubicBezTo>
                      <a:pt x="1994" y="4583"/>
                      <a:pt x="2292" y="4583"/>
                      <a:pt x="2567" y="4285"/>
                    </a:cubicBezTo>
                    <a:cubicBezTo>
                      <a:pt x="2864" y="4010"/>
                      <a:pt x="3139" y="3712"/>
                      <a:pt x="3437" y="3712"/>
                    </a:cubicBezTo>
                    <a:cubicBezTo>
                      <a:pt x="4010" y="3437"/>
                      <a:pt x="4583" y="3139"/>
                      <a:pt x="5156" y="3139"/>
                    </a:cubicBezTo>
                    <a:lnTo>
                      <a:pt x="6003" y="3139"/>
                    </a:lnTo>
                    <a:cubicBezTo>
                      <a:pt x="6301" y="3139"/>
                      <a:pt x="6576" y="3139"/>
                      <a:pt x="6576" y="3437"/>
                    </a:cubicBezTo>
                    <a:cubicBezTo>
                      <a:pt x="7722" y="3712"/>
                      <a:pt x="8867" y="4583"/>
                      <a:pt x="8867" y="5728"/>
                    </a:cubicBezTo>
                    <a:cubicBezTo>
                      <a:pt x="8867" y="5728"/>
                      <a:pt x="8592" y="5728"/>
                      <a:pt x="8592" y="5431"/>
                    </a:cubicBezTo>
                    <a:cubicBezTo>
                      <a:pt x="8592" y="5156"/>
                      <a:pt x="8294" y="5156"/>
                      <a:pt x="8294" y="4858"/>
                    </a:cubicBezTo>
                    <a:cubicBezTo>
                      <a:pt x="7722" y="4583"/>
                      <a:pt x="7447" y="4583"/>
                      <a:pt x="6874" y="4285"/>
                    </a:cubicBezTo>
                    <a:cubicBezTo>
                      <a:pt x="6621" y="4205"/>
                      <a:pt x="6370" y="4172"/>
                      <a:pt x="6127" y="4172"/>
                    </a:cubicBezTo>
                    <a:cubicBezTo>
                      <a:pt x="5534" y="4172"/>
                      <a:pt x="4989" y="4371"/>
                      <a:pt x="4583" y="4583"/>
                    </a:cubicBezTo>
                    <a:lnTo>
                      <a:pt x="4285" y="4583"/>
                    </a:lnTo>
                    <a:cubicBezTo>
                      <a:pt x="4010" y="4858"/>
                      <a:pt x="4010" y="4858"/>
                      <a:pt x="3712" y="4858"/>
                    </a:cubicBezTo>
                    <a:lnTo>
                      <a:pt x="3139" y="5431"/>
                    </a:lnTo>
                    <a:lnTo>
                      <a:pt x="2864" y="5728"/>
                    </a:lnTo>
                    <a:cubicBezTo>
                      <a:pt x="2567" y="6003"/>
                      <a:pt x="2567" y="6301"/>
                      <a:pt x="2292" y="6301"/>
                    </a:cubicBezTo>
                    <a:cubicBezTo>
                      <a:pt x="848" y="8592"/>
                      <a:pt x="1146" y="11456"/>
                      <a:pt x="2567" y="13449"/>
                    </a:cubicBezTo>
                    <a:cubicBezTo>
                      <a:pt x="2567" y="13174"/>
                      <a:pt x="2567" y="13174"/>
                      <a:pt x="2292" y="12877"/>
                    </a:cubicBezTo>
                    <a:cubicBezTo>
                      <a:pt x="2292" y="12602"/>
                      <a:pt x="2292" y="12602"/>
                      <a:pt x="1994" y="12304"/>
                    </a:cubicBezTo>
                    <a:lnTo>
                      <a:pt x="1994" y="11731"/>
                    </a:lnTo>
                    <a:cubicBezTo>
                      <a:pt x="1719" y="11456"/>
                      <a:pt x="1719" y="11456"/>
                      <a:pt x="1719" y="11158"/>
                    </a:cubicBezTo>
                    <a:cubicBezTo>
                      <a:pt x="1421" y="10013"/>
                      <a:pt x="1421" y="8867"/>
                      <a:pt x="1719" y="7722"/>
                    </a:cubicBezTo>
                    <a:cubicBezTo>
                      <a:pt x="1994" y="7447"/>
                      <a:pt x="1994" y="7149"/>
                      <a:pt x="2292" y="6576"/>
                    </a:cubicBezTo>
                    <a:cubicBezTo>
                      <a:pt x="2567" y="6301"/>
                      <a:pt x="3139" y="6003"/>
                      <a:pt x="3437" y="5431"/>
                    </a:cubicBezTo>
                    <a:cubicBezTo>
                      <a:pt x="4052" y="4976"/>
                      <a:pt x="4832" y="4679"/>
                      <a:pt x="5554" y="4679"/>
                    </a:cubicBezTo>
                    <a:cubicBezTo>
                      <a:pt x="6177" y="4679"/>
                      <a:pt x="6756" y="4900"/>
                      <a:pt x="7149" y="5431"/>
                    </a:cubicBezTo>
                    <a:lnTo>
                      <a:pt x="5728" y="5431"/>
                    </a:lnTo>
                    <a:cubicBezTo>
                      <a:pt x="5156" y="5431"/>
                      <a:pt x="4858" y="5728"/>
                      <a:pt x="4285" y="6003"/>
                    </a:cubicBezTo>
                    <a:cubicBezTo>
                      <a:pt x="4285" y="6301"/>
                      <a:pt x="4010" y="6301"/>
                      <a:pt x="3712" y="6576"/>
                    </a:cubicBezTo>
                    <a:cubicBezTo>
                      <a:pt x="3712" y="6874"/>
                      <a:pt x="3712" y="6874"/>
                      <a:pt x="3437" y="7149"/>
                    </a:cubicBezTo>
                    <a:cubicBezTo>
                      <a:pt x="3437" y="7149"/>
                      <a:pt x="3437" y="7447"/>
                      <a:pt x="3139" y="7722"/>
                    </a:cubicBezTo>
                    <a:cubicBezTo>
                      <a:pt x="3139" y="8019"/>
                      <a:pt x="3139" y="8294"/>
                      <a:pt x="2864" y="8592"/>
                    </a:cubicBezTo>
                    <a:lnTo>
                      <a:pt x="2864" y="9440"/>
                    </a:lnTo>
                    <a:lnTo>
                      <a:pt x="2864" y="10586"/>
                    </a:lnTo>
                    <a:cubicBezTo>
                      <a:pt x="3139" y="10586"/>
                      <a:pt x="3139" y="10883"/>
                      <a:pt x="3139" y="11158"/>
                    </a:cubicBezTo>
                    <a:cubicBezTo>
                      <a:pt x="3668" y="12381"/>
                      <a:pt x="4609" y="13495"/>
                      <a:pt x="5717" y="14243"/>
                    </a:cubicBezTo>
                    <a:lnTo>
                      <a:pt x="5717" y="14243"/>
                    </a:lnTo>
                    <a:cubicBezTo>
                      <a:pt x="5695" y="14154"/>
                      <a:pt x="5629" y="14022"/>
                      <a:pt x="5431" y="14022"/>
                    </a:cubicBezTo>
                    <a:cubicBezTo>
                      <a:pt x="5431" y="13747"/>
                      <a:pt x="5156" y="13747"/>
                      <a:pt x="4858" y="13449"/>
                    </a:cubicBezTo>
                    <a:lnTo>
                      <a:pt x="4285" y="12877"/>
                    </a:lnTo>
                    <a:cubicBezTo>
                      <a:pt x="4010" y="12602"/>
                      <a:pt x="3712" y="12304"/>
                      <a:pt x="3712" y="11731"/>
                    </a:cubicBezTo>
                    <a:cubicBezTo>
                      <a:pt x="3437" y="11456"/>
                      <a:pt x="3139" y="10883"/>
                      <a:pt x="3139" y="10013"/>
                    </a:cubicBezTo>
                    <a:lnTo>
                      <a:pt x="3139" y="9165"/>
                    </a:lnTo>
                    <a:cubicBezTo>
                      <a:pt x="3139" y="8867"/>
                      <a:pt x="3139" y="8867"/>
                      <a:pt x="3437" y="8592"/>
                    </a:cubicBezTo>
                    <a:cubicBezTo>
                      <a:pt x="3684" y="7564"/>
                      <a:pt x="4411" y="6535"/>
                      <a:pt x="5387" y="6535"/>
                    </a:cubicBezTo>
                    <a:cubicBezTo>
                      <a:pt x="5498" y="6535"/>
                      <a:pt x="5612" y="6548"/>
                      <a:pt x="5728" y="6576"/>
                    </a:cubicBezTo>
                    <a:lnTo>
                      <a:pt x="5431" y="6576"/>
                    </a:lnTo>
                    <a:lnTo>
                      <a:pt x="4858" y="7149"/>
                    </a:lnTo>
                    <a:cubicBezTo>
                      <a:pt x="4583" y="7447"/>
                      <a:pt x="4583" y="7722"/>
                      <a:pt x="4285" y="8294"/>
                    </a:cubicBezTo>
                    <a:cubicBezTo>
                      <a:pt x="4010" y="9165"/>
                      <a:pt x="4285" y="10013"/>
                      <a:pt x="4583" y="10586"/>
                    </a:cubicBezTo>
                    <a:lnTo>
                      <a:pt x="4583" y="10883"/>
                    </a:lnTo>
                    <a:cubicBezTo>
                      <a:pt x="4858" y="11158"/>
                      <a:pt x="4858" y="11456"/>
                      <a:pt x="4858" y="11456"/>
                    </a:cubicBezTo>
                    <a:lnTo>
                      <a:pt x="5431" y="12029"/>
                    </a:lnTo>
                    <a:cubicBezTo>
                      <a:pt x="5431" y="12304"/>
                      <a:pt x="5728" y="12304"/>
                      <a:pt x="5728" y="12602"/>
                    </a:cubicBezTo>
                    <a:cubicBezTo>
                      <a:pt x="6003" y="12602"/>
                      <a:pt x="6301" y="12877"/>
                      <a:pt x="6301" y="12877"/>
                    </a:cubicBezTo>
                    <a:cubicBezTo>
                      <a:pt x="7333" y="13527"/>
                      <a:pt x="8482" y="13824"/>
                      <a:pt x="9615" y="13824"/>
                    </a:cubicBezTo>
                    <a:cubicBezTo>
                      <a:pt x="10996" y="13824"/>
                      <a:pt x="12354" y="13382"/>
                      <a:pt x="13450" y="12602"/>
                    </a:cubicBezTo>
                    <a:cubicBezTo>
                      <a:pt x="13175" y="12602"/>
                      <a:pt x="13175" y="12877"/>
                      <a:pt x="12877" y="12877"/>
                    </a:cubicBezTo>
                    <a:cubicBezTo>
                      <a:pt x="12602" y="12877"/>
                      <a:pt x="12602" y="13174"/>
                      <a:pt x="12304" y="13174"/>
                    </a:cubicBezTo>
                    <a:cubicBezTo>
                      <a:pt x="12029" y="13174"/>
                      <a:pt x="12029" y="13174"/>
                      <a:pt x="11731" y="13449"/>
                    </a:cubicBezTo>
                    <a:lnTo>
                      <a:pt x="11158" y="13449"/>
                    </a:lnTo>
                    <a:cubicBezTo>
                      <a:pt x="10586" y="13598"/>
                      <a:pt x="10013" y="13673"/>
                      <a:pt x="9440" y="13673"/>
                    </a:cubicBezTo>
                    <a:cubicBezTo>
                      <a:pt x="8867" y="13673"/>
                      <a:pt x="8294" y="13598"/>
                      <a:pt x="7722" y="13449"/>
                    </a:cubicBezTo>
                    <a:cubicBezTo>
                      <a:pt x="7447" y="13174"/>
                      <a:pt x="7149" y="13174"/>
                      <a:pt x="6576" y="12877"/>
                    </a:cubicBezTo>
                    <a:lnTo>
                      <a:pt x="5431" y="11731"/>
                    </a:lnTo>
                    <a:cubicBezTo>
                      <a:pt x="4583" y="10586"/>
                      <a:pt x="4285" y="8867"/>
                      <a:pt x="5431" y="8019"/>
                    </a:cubicBezTo>
                    <a:lnTo>
                      <a:pt x="5431" y="8592"/>
                    </a:lnTo>
                    <a:lnTo>
                      <a:pt x="5431" y="9440"/>
                    </a:lnTo>
                    <a:cubicBezTo>
                      <a:pt x="5431" y="10013"/>
                      <a:pt x="5728" y="10311"/>
                      <a:pt x="6003" y="10883"/>
                    </a:cubicBezTo>
                    <a:lnTo>
                      <a:pt x="6576" y="11456"/>
                    </a:lnTo>
                    <a:cubicBezTo>
                      <a:pt x="6874" y="11456"/>
                      <a:pt x="6874" y="11731"/>
                      <a:pt x="7149" y="11731"/>
                    </a:cubicBezTo>
                    <a:cubicBezTo>
                      <a:pt x="7149" y="11731"/>
                      <a:pt x="7447" y="12029"/>
                      <a:pt x="7722" y="12029"/>
                    </a:cubicBezTo>
                    <a:cubicBezTo>
                      <a:pt x="8020" y="12029"/>
                      <a:pt x="8294" y="12304"/>
                      <a:pt x="8592" y="12304"/>
                    </a:cubicBezTo>
                    <a:lnTo>
                      <a:pt x="10586" y="12304"/>
                    </a:lnTo>
                    <a:cubicBezTo>
                      <a:pt x="10586" y="12304"/>
                      <a:pt x="10883" y="12029"/>
                      <a:pt x="11158" y="12029"/>
                    </a:cubicBezTo>
                    <a:cubicBezTo>
                      <a:pt x="11811" y="11747"/>
                      <a:pt x="12433" y="11347"/>
                      <a:pt x="12985" y="10867"/>
                    </a:cubicBezTo>
                    <a:lnTo>
                      <a:pt x="12985" y="10867"/>
                    </a:lnTo>
                    <a:cubicBezTo>
                      <a:pt x="12953" y="10878"/>
                      <a:pt x="12918" y="10883"/>
                      <a:pt x="12877" y="10883"/>
                    </a:cubicBezTo>
                    <a:cubicBezTo>
                      <a:pt x="12602" y="11158"/>
                      <a:pt x="12304" y="11456"/>
                      <a:pt x="11731" y="11456"/>
                    </a:cubicBezTo>
                    <a:cubicBezTo>
                      <a:pt x="11456" y="11731"/>
                      <a:pt x="10883" y="12029"/>
                      <a:pt x="10013" y="12029"/>
                    </a:cubicBezTo>
                    <a:lnTo>
                      <a:pt x="8592" y="12029"/>
                    </a:lnTo>
                    <a:cubicBezTo>
                      <a:pt x="7447" y="11456"/>
                      <a:pt x="6301" y="10586"/>
                      <a:pt x="6576" y="9440"/>
                    </a:cubicBezTo>
                    <a:lnTo>
                      <a:pt x="6576" y="9440"/>
                    </a:lnTo>
                    <a:lnTo>
                      <a:pt x="6576" y="9738"/>
                    </a:lnTo>
                    <a:lnTo>
                      <a:pt x="7149" y="10311"/>
                    </a:lnTo>
                    <a:cubicBezTo>
                      <a:pt x="7447" y="10586"/>
                      <a:pt x="7722" y="10883"/>
                      <a:pt x="8294" y="10883"/>
                    </a:cubicBezTo>
                    <a:cubicBezTo>
                      <a:pt x="8547" y="10963"/>
                      <a:pt x="8798" y="10997"/>
                      <a:pt x="9041" y="10997"/>
                    </a:cubicBezTo>
                    <a:cubicBezTo>
                      <a:pt x="9634" y="10997"/>
                      <a:pt x="10179" y="10797"/>
                      <a:pt x="10586" y="10586"/>
                    </a:cubicBezTo>
                    <a:lnTo>
                      <a:pt x="10883" y="10586"/>
                    </a:lnTo>
                    <a:cubicBezTo>
                      <a:pt x="11158" y="10586"/>
                      <a:pt x="11456" y="10311"/>
                      <a:pt x="11456" y="10311"/>
                    </a:cubicBezTo>
                    <a:cubicBezTo>
                      <a:pt x="11731" y="10013"/>
                      <a:pt x="11731" y="10013"/>
                      <a:pt x="12029" y="10013"/>
                    </a:cubicBezTo>
                    <a:cubicBezTo>
                      <a:pt x="12304" y="9738"/>
                      <a:pt x="12304" y="9440"/>
                      <a:pt x="12602" y="9440"/>
                    </a:cubicBezTo>
                    <a:cubicBezTo>
                      <a:pt x="12602" y="9165"/>
                      <a:pt x="12877" y="9165"/>
                      <a:pt x="12877" y="8867"/>
                    </a:cubicBezTo>
                    <a:cubicBezTo>
                      <a:pt x="13958" y="7151"/>
                      <a:pt x="14062" y="5281"/>
                      <a:pt x="13450" y="3603"/>
                    </a:cubicBezTo>
                    <a:lnTo>
                      <a:pt x="13450" y="3603"/>
                    </a:lnTo>
                    <a:lnTo>
                      <a:pt x="13450" y="4285"/>
                    </a:lnTo>
                    <a:cubicBezTo>
                      <a:pt x="13747" y="5156"/>
                      <a:pt x="13747" y="6301"/>
                      <a:pt x="13450" y="7447"/>
                    </a:cubicBezTo>
                    <a:cubicBezTo>
                      <a:pt x="13175" y="7722"/>
                      <a:pt x="13175" y="8019"/>
                      <a:pt x="12877" y="8592"/>
                    </a:cubicBezTo>
                    <a:cubicBezTo>
                      <a:pt x="12602" y="8867"/>
                      <a:pt x="12304" y="9440"/>
                      <a:pt x="11731" y="9738"/>
                    </a:cubicBezTo>
                    <a:cubicBezTo>
                      <a:pt x="11116" y="10193"/>
                      <a:pt x="10336" y="10489"/>
                      <a:pt x="9615" y="10489"/>
                    </a:cubicBezTo>
                    <a:cubicBezTo>
                      <a:pt x="8992" y="10489"/>
                      <a:pt x="8412" y="10268"/>
                      <a:pt x="8020" y="9738"/>
                    </a:cubicBezTo>
                    <a:lnTo>
                      <a:pt x="9440" y="9738"/>
                    </a:lnTo>
                    <a:cubicBezTo>
                      <a:pt x="10013" y="9738"/>
                      <a:pt x="10311" y="9440"/>
                      <a:pt x="10883" y="9165"/>
                    </a:cubicBezTo>
                    <a:lnTo>
                      <a:pt x="11456" y="8592"/>
                    </a:lnTo>
                    <a:cubicBezTo>
                      <a:pt x="11456" y="8592"/>
                      <a:pt x="11731" y="8294"/>
                      <a:pt x="11731" y="8019"/>
                    </a:cubicBezTo>
                    <a:lnTo>
                      <a:pt x="12029" y="7722"/>
                    </a:lnTo>
                    <a:cubicBezTo>
                      <a:pt x="12029" y="7447"/>
                      <a:pt x="12304" y="7149"/>
                      <a:pt x="12304" y="6874"/>
                    </a:cubicBezTo>
                    <a:lnTo>
                      <a:pt x="12304" y="5728"/>
                    </a:lnTo>
                    <a:lnTo>
                      <a:pt x="12304" y="4858"/>
                    </a:lnTo>
                    <a:cubicBezTo>
                      <a:pt x="12304" y="4583"/>
                      <a:pt x="12029" y="4285"/>
                      <a:pt x="12029" y="4010"/>
                    </a:cubicBezTo>
                    <a:cubicBezTo>
                      <a:pt x="11629" y="3083"/>
                      <a:pt x="10991" y="2282"/>
                      <a:pt x="10223" y="1631"/>
                    </a:cubicBezTo>
                    <a:lnTo>
                      <a:pt x="10223" y="1631"/>
                    </a:lnTo>
                    <a:lnTo>
                      <a:pt x="10311" y="1719"/>
                    </a:lnTo>
                    <a:cubicBezTo>
                      <a:pt x="10586" y="1994"/>
                      <a:pt x="10883" y="2292"/>
                      <a:pt x="10883" y="2567"/>
                    </a:cubicBezTo>
                    <a:cubicBezTo>
                      <a:pt x="11158" y="2864"/>
                      <a:pt x="11456" y="3139"/>
                      <a:pt x="11456" y="3437"/>
                    </a:cubicBezTo>
                    <a:cubicBezTo>
                      <a:pt x="11731" y="4010"/>
                      <a:pt x="12029" y="4583"/>
                      <a:pt x="12029" y="5156"/>
                    </a:cubicBezTo>
                    <a:lnTo>
                      <a:pt x="12029" y="6003"/>
                    </a:lnTo>
                    <a:lnTo>
                      <a:pt x="12029" y="6576"/>
                    </a:lnTo>
                    <a:cubicBezTo>
                      <a:pt x="11456" y="7722"/>
                      <a:pt x="10586" y="8867"/>
                      <a:pt x="9440" y="8867"/>
                    </a:cubicBezTo>
                    <a:cubicBezTo>
                      <a:pt x="9440" y="8592"/>
                      <a:pt x="9738" y="8592"/>
                      <a:pt x="9738" y="8592"/>
                    </a:cubicBezTo>
                    <a:cubicBezTo>
                      <a:pt x="10013" y="8592"/>
                      <a:pt x="10013" y="8294"/>
                      <a:pt x="10311" y="8294"/>
                    </a:cubicBezTo>
                    <a:cubicBezTo>
                      <a:pt x="10586" y="7722"/>
                      <a:pt x="10883" y="7447"/>
                      <a:pt x="10883" y="6874"/>
                    </a:cubicBezTo>
                    <a:cubicBezTo>
                      <a:pt x="11158" y="6003"/>
                      <a:pt x="10883" y="5156"/>
                      <a:pt x="10586" y="4583"/>
                    </a:cubicBezTo>
                    <a:lnTo>
                      <a:pt x="10586" y="4285"/>
                    </a:lnTo>
                    <a:cubicBezTo>
                      <a:pt x="10586" y="4010"/>
                      <a:pt x="10311" y="4010"/>
                      <a:pt x="10311" y="3712"/>
                    </a:cubicBezTo>
                    <a:cubicBezTo>
                      <a:pt x="10013" y="3437"/>
                      <a:pt x="10013" y="3437"/>
                      <a:pt x="10013" y="3139"/>
                    </a:cubicBezTo>
                    <a:cubicBezTo>
                      <a:pt x="9738" y="3139"/>
                      <a:pt x="9440" y="2864"/>
                      <a:pt x="9440" y="2864"/>
                    </a:cubicBezTo>
                    <a:lnTo>
                      <a:pt x="8867" y="2292"/>
                    </a:lnTo>
                    <a:cubicBezTo>
                      <a:pt x="7835" y="1641"/>
                      <a:pt x="6747" y="1345"/>
                      <a:pt x="5679" y="1345"/>
                    </a:cubicBezTo>
                    <a:close/>
                    <a:moveTo>
                      <a:pt x="5717" y="14243"/>
                    </a:moveTo>
                    <a:cubicBezTo>
                      <a:pt x="5728" y="14287"/>
                      <a:pt x="5728" y="14320"/>
                      <a:pt x="5728" y="14320"/>
                    </a:cubicBezTo>
                    <a:cubicBezTo>
                      <a:pt x="5802" y="14344"/>
                      <a:pt x="5875" y="14368"/>
                      <a:pt x="5948" y="14392"/>
                    </a:cubicBezTo>
                    <a:lnTo>
                      <a:pt x="5948" y="14392"/>
                    </a:lnTo>
                    <a:cubicBezTo>
                      <a:pt x="5871" y="14344"/>
                      <a:pt x="5794" y="14294"/>
                      <a:pt x="5717" y="14243"/>
                    </a:cubicBezTo>
                    <a:close/>
                    <a:moveTo>
                      <a:pt x="5948" y="14392"/>
                    </a:moveTo>
                    <a:lnTo>
                      <a:pt x="5948" y="14392"/>
                    </a:lnTo>
                    <a:cubicBezTo>
                      <a:pt x="6604" y="14796"/>
                      <a:pt x="7310" y="15071"/>
                      <a:pt x="8020" y="15168"/>
                    </a:cubicBezTo>
                    <a:cubicBezTo>
                      <a:pt x="7496" y="14917"/>
                      <a:pt x="6724" y="14646"/>
                      <a:pt x="5948" y="14392"/>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Dark Astronomy Thesis by Slidesgo">
  <a:themeElements>
    <a:clrScheme name="Simple Light">
      <a:dk1>
        <a:srgbClr val="FFFFFF"/>
      </a:dk1>
      <a:lt1>
        <a:srgbClr val="000000"/>
      </a:lt1>
      <a:dk2>
        <a:srgbClr val="D0E0E3"/>
      </a:dk2>
      <a:lt2>
        <a:srgbClr val="76A5AF"/>
      </a:lt2>
      <a:accent1>
        <a:srgbClr val="45818E"/>
      </a:accent1>
      <a:accent2>
        <a:srgbClr val="134F5C"/>
      </a:accent2>
      <a:accent3>
        <a:srgbClr val="EA9999"/>
      </a:accent3>
      <a:accent4>
        <a:srgbClr val="F4CCCC"/>
      </a:accent4>
      <a:accent5>
        <a:srgbClr val="FFF2CC"/>
      </a:accent5>
      <a:accent6>
        <a:srgbClr val="FFE59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